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1" r:id="rId1"/>
  </p:sldMasterIdLst>
  <p:sldIdLst>
    <p:sldId id="256" r:id="rId2"/>
    <p:sldId id="257" r:id="rId3"/>
  </p:sldIdLst>
  <p:sldSz cx="27000200" cy="32399288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009"/>
    <p:restoredTop sz="96405"/>
  </p:normalViewPr>
  <p:slideViewPr>
    <p:cSldViewPr snapToGrid="0">
      <p:cViewPr>
        <p:scale>
          <a:sx n="45" d="100"/>
          <a:sy n="45" d="100"/>
        </p:scale>
        <p:origin x="2896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25015" y="5302386"/>
            <a:ext cx="22950170" cy="11279752"/>
          </a:xfrm>
        </p:spPr>
        <p:txBody>
          <a:bodyPr anchor="b"/>
          <a:lstStyle>
            <a:lvl1pPr algn="ctr">
              <a:defRPr sz="17717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75025" y="17017128"/>
            <a:ext cx="20250150" cy="7822326"/>
          </a:xfrm>
        </p:spPr>
        <p:txBody>
          <a:bodyPr/>
          <a:lstStyle>
            <a:lvl1pPr marL="0" indent="0" algn="ctr">
              <a:buNone/>
              <a:defRPr sz="7087"/>
            </a:lvl1pPr>
            <a:lvl2pPr marL="1350020" indent="0" algn="ctr">
              <a:buNone/>
              <a:defRPr sz="5906"/>
            </a:lvl2pPr>
            <a:lvl3pPr marL="2700040" indent="0" algn="ctr">
              <a:buNone/>
              <a:defRPr sz="5315"/>
            </a:lvl3pPr>
            <a:lvl4pPr marL="4050060" indent="0" algn="ctr">
              <a:buNone/>
              <a:defRPr sz="4724"/>
            </a:lvl4pPr>
            <a:lvl5pPr marL="5400081" indent="0" algn="ctr">
              <a:buNone/>
              <a:defRPr sz="4724"/>
            </a:lvl5pPr>
            <a:lvl6pPr marL="6750101" indent="0" algn="ctr">
              <a:buNone/>
              <a:defRPr sz="4724"/>
            </a:lvl6pPr>
            <a:lvl7pPr marL="8100121" indent="0" algn="ctr">
              <a:buNone/>
              <a:defRPr sz="4724"/>
            </a:lvl7pPr>
            <a:lvl8pPr marL="9450141" indent="0" algn="ctr">
              <a:buNone/>
              <a:defRPr sz="4724"/>
            </a:lvl8pPr>
            <a:lvl9pPr marL="10800161" indent="0" algn="ctr">
              <a:buNone/>
              <a:defRPr sz="4724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9618A-9F0E-264E-BAF2-F69782AE2992}" type="datetimeFigureOut">
              <a:rPr lang="en-US" smtClean="0"/>
              <a:t>6/18/24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DB521-790B-9347-9E0E-5B74FA5F21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6015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9618A-9F0E-264E-BAF2-F69782AE2992}" type="datetimeFigureOut">
              <a:rPr lang="en-US" smtClean="0"/>
              <a:t>6/18/24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DB521-790B-9347-9E0E-5B74FA5F21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9997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9322020" y="1724962"/>
            <a:ext cx="5821918" cy="27456899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856265" y="1724962"/>
            <a:ext cx="17128252" cy="27456899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9618A-9F0E-264E-BAF2-F69782AE2992}" type="datetimeFigureOut">
              <a:rPr lang="en-US" smtClean="0"/>
              <a:t>6/18/24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DB521-790B-9347-9E0E-5B74FA5F21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3782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454912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9618A-9F0E-264E-BAF2-F69782AE2992}" type="datetimeFigureOut">
              <a:rPr lang="en-US" smtClean="0"/>
              <a:t>6/18/24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DB521-790B-9347-9E0E-5B74FA5F21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9558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2202" y="8077332"/>
            <a:ext cx="23287673" cy="13477201"/>
          </a:xfrm>
        </p:spPr>
        <p:txBody>
          <a:bodyPr anchor="b"/>
          <a:lstStyle>
            <a:lvl1pPr>
              <a:defRPr sz="17717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42202" y="21682033"/>
            <a:ext cx="23287673" cy="7087342"/>
          </a:xfrm>
        </p:spPr>
        <p:txBody>
          <a:bodyPr/>
          <a:lstStyle>
            <a:lvl1pPr marL="0" indent="0">
              <a:buNone/>
              <a:defRPr sz="7087">
                <a:solidFill>
                  <a:schemeClr val="tx1"/>
                </a:solidFill>
              </a:defRPr>
            </a:lvl1pPr>
            <a:lvl2pPr marL="1350020" indent="0">
              <a:buNone/>
              <a:defRPr sz="5906">
                <a:solidFill>
                  <a:schemeClr val="tx1">
                    <a:tint val="75000"/>
                  </a:schemeClr>
                </a:solidFill>
              </a:defRPr>
            </a:lvl2pPr>
            <a:lvl3pPr marL="2700040" indent="0">
              <a:buNone/>
              <a:defRPr sz="5315">
                <a:solidFill>
                  <a:schemeClr val="tx1">
                    <a:tint val="75000"/>
                  </a:schemeClr>
                </a:solidFill>
              </a:defRPr>
            </a:lvl3pPr>
            <a:lvl4pPr marL="4050060" indent="0">
              <a:buNone/>
              <a:defRPr sz="4724">
                <a:solidFill>
                  <a:schemeClr val="tx1">
                    <a:tint val="75000"/>
                  </a:schemeClr>
                </a:solidFill>
              </a:defRPr>
            </a:lvl4pPr>
            <a:lvl5pPr marL="5400081" indent="0">
              <a:buNone/>
              <a:defRPr sz="4724">
                <a:solidFill>
                  <a:schemeClr val="tx1">
                    <a:tint val="75000"/>
                  </a:schemeClr>
                </a:solidFill>
              </a:defRPr>
            </a:lvl5pPr>
            <a:lvl6pPr marL="6750101" indent="0">
              <a:buNone/>
              <a:defRPr sz="4724">
                <a:solidFill>
                  <a:schemeClr val="tx1">
                    <a:tint val="75000"/>
                  </a:schemeClr>
                </a:solidFill>
              </a:defRPr>
            </a:lvl6pPr>
            <a:lvl7pPr marL="8100121" indent="0">
              <a:buNone/>
              <a:defRPr sz="4724">
                <a:solidFill>
                  <a:schemeClr val="tx1">
                    <a:tint val="75000"/>
                  </a:schemeClr>
                </a:solidFill>
              </a:defRPr>
            </a:lvl7pPr>
            <a:lvl8pPr marL="9450141" indent="0">
              <a:buNone/>
              <a:defRPr sz="4724">
                <a:solidFill>
                  <a:schemeClr val="tx1">
                    <a:tint val="75000"/>
                  </a:schemeClr>
                </a:solidFill>
              </a:defRPr>
            </a:lvl8pPr>
            <a:lvl9pPr marL="10800161" indent="0">
              <a:buNone/>
              <a:defRPr sz="472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9618A-9F0E-264E-BAF2-F69782AE2992}" type="datetimeFigureOut">
              <a:rPr lang="en-US" smtClean="0"/>
              <a:t>6/18/24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DB521-790B-9347-9E0E-5B74FA5F21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0075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56264" y="8624810"/>
            <a:ext cx="11475085" cy="2055705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668851" y="8624810"/>
            <a:ext cx="11475085" cy="2055705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9618A-9F0E-264E-BAF2-F69782AE2992}" type="datetimeFigureOut">
              <a:rPr lang="en-US" smtClean="0"/>
              <a:t>6/18/24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DB521-790B-9347-9E0E-5B74FA5F21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5272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59780" y="1724969"/>
            <a:ext cx="23287673" cy="6262365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59784" y="7942328"/>
            <a:ext cx="11422348" cy="3892412"/>
          </a:xfrm>
        </p:spPr>
        <p:txBody>
          <a:bodyPr anchor="b"/>
          <a:lstStyle>
            <a:lvl1pPr marL="0" indent="0">
              <a:buNone/>
              <a:defRPr sz="7087" b="1"/>
            </a:lvl1pPr>
            <a:lvl2pPr marL="1350020" indent="0">
              <a:buNone/>
              <a:defRPr sz="5906" b="1"/>
            </a:lvl2pPr>
            <a:lvl3pPr marL="2700040" indent="0">
              <a:buNone/>
              <a:defRPr sz="5315" b="1"/>
            </a:lvl3pPr>
            <a:lvl4pPr marL="4050060" indent="0">
              <a:buNone/>
              <a:defRPr sz="4724" b="1"/>
            </a:lvl4pPr>
            <a:lvl5pPr marL="5400081" indent="0">
              <a:buNone/>
              <a:defRPr sz="4724" b="1"/>
            </a:lvl5pPr>
            <a:lvl6pPr marL="6750101" indent="0">
              <a:buNone/>
              <a:defRPr sz="4724" b="1"/>
            </a:lvl6pPr>
            <a:lvl7pPr marL="8100121" indent="0">
              <a:buNone/>
              <a:defRPr sz="4724" b="1"/>
            </a:lvl7pPr>
            <a:lvl8pPr marL="9450141" indent="0">
              <a:buNone/>
              <a:defRPr sz="4724" b="1"/>
            </a:lvl8pPr>
            <a:lvl9pPr marL="10800161" indent="0">
              <a:buNone/>
              <a:defRPr sz="4724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59784" y="11834740"/>
            <a:ext cx="11422348" cy="1740712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3668853" y="7942328"/>
            <a:ext cx="11478602" cy="3892412"/>
          </a:xfrm>
        </p:spPr>
        <p:txBody>
          <a:bodyPr anchor="b"/>
          <a:lstStyle>
            <a:lvl1pPr marL="0" indent="0">
              <a:buNone/>
              <a:defRPr sz="7087" b="1"/>
            </a:lvl1pPr>
            <a:lvl2pPr marL="1350020" indent="0">
              <a:buNone/>
              <a:defRPr sz="5906" b="1"/>
            </a:lvl2pPr>
            <a:lvl3pPr marL="2700040" indent="0">
              <a:buNone/>
              <a:defRPr sz="5315" b="1"/>
            </a:lvl3pPr>
            <a:lvl4pPr marL="4050060" indent="0">
              <a:buNone/>
              <a:defRPr sz="4724" b="1"/>
            </a:lvl4pPr>
            <a:lvl5pPr marL="5400081" indent="0">
              <a:buNone/>
              <a:defRPr sz="4724" b="1"/>
            </a:lvl5pPr>
            <a:lvl6pPr marL="6750101" indent="0">
              <a:buNone/>
              <a:defRPr sz="4724" b="1"/>
            </a:lvl6pPr>
            <a:lvl7pPr marL="8100121" indent="0">
              <a:buNone/>
              <a:defRPr sz="4724" b="1"/>
            </a:lvl7pPr>
            <a:lvl8pPr marL="9450141" indent="0">
              <a:buNone/>
              <a:defRPr sz="4724" b="1"/>
            </a:lvl8pPr>
            <a:lvl9pPr marL="10800161" indent="0">
              <a:buNone/>
              <a:defRPr sz="4724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3668853" y="11834740"/>
            <a:ext cx="11478602" cy="1740712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9618A-9F0E-264E-BAF2-F69782AE2992}" type="datetimeFigureOut">
              <a:rPr lang="en-US" smtClean="0"/>
              <a:t>6/18/24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DB521-790B-9347-9E0E-5B74FA5F21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2563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9618A-9F0E-264E-BAF2-F69782AE2992}" type="datetimeFigureOut">
              <a:rPr lang="en-US" smtClean="0"/>
              <a:t>6/18/24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DB521-790B-9347-9E0E-5B74FA5F21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4218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9618A-9F0E-264E-BAF2-F69782AE2992}" type="datetimeFigureOut">
              <a:rPr lang="en-US" smtClean="0"/>
              <a:t>6/18/24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DB521-790B-9347-9E0E-5B74FA5F21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3472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59781" y="2159952"/>
            <a:ext cx="8708267" cy="7559834"/>
          </a:xfrm>
        </p:spPr>
        <p:txBody>
          <a:bodyPr anchor="b"/>
          <a:lstStyle>
            <a:lvl1pPr>
              <a:defRPr sz="9449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8602" y="4664905"/>
            <a:ext cx="13668851" cy="23024494"/>
          </a:xfrm>
        </p:spPr>
        <p:txBody>
          <a:bodyPr/>
          <a:lstStyle>
            <a:lvl1pPr>
              <a:defRPr sz="9449"/>
            </a:lvl1pPr>
            <a:lvl2pPr>
              <a:defRPr sz="8268"/>
            </a:lvl2pPr>
            <a:lvl3pPr>
              <a:defRPr sz="7087"/>
            </a:lvl3pPr>
            <a:lvl4pPr>
              <a:defRPr sz="5906"/>
            </a:lvl4pPr>
            <a:lvl5pPr>
              <a:defRPr sz="5906"/>
            </a:lvl5pPr>
            <a:lvl6pPr>
              <a:defRPr sz="5906"/>
            </a:lvl6pPr>
            <a:lvl7pPr>
              <a:defRPr sz="5906"/>
            </a:lvl7pPr>
            <a:lvl8pPr>
              <a:defRPr sz="5906"/>
            </a:lvl8pPr>
            <a:lvl9pPr>
              <a:defRPr sz="5906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59781" y="9719786"/>
            <a:ext cx="8708267" cy="18007107"/>
          </a:xfrm>
        </p:spPr>
        <p:txBody>
          <a:bodyPr/>
          <a:lstStyle>
            <a:lvl1pPr marL="0" indent="0">
              <a:buNone/>
              <a:defRPr sz="4724"/>
            </a:lvl1pPr>
            <a:lvl2pPr marL="1350020" indent="0">
              <a:buNone/>
              <a:defRPr sz="4134"/>
            </a:lvl2pPr>
            <a:lvl3pPr marL="2700040" indent="0">
              <a:buNone/>
              <a:defRPr sz="3543"/>
            </a:lvl3pPr>
            <a:lvl4pPr marL="4050060" indent="0">
              <a:buNone/>
              <a:defRPr sz="2953"/>
            </a:lvl4pPr>
            <a:lvl5pPr marL="5400081" indent="0">
              <a:buNone/>
              <a:defRPr sz="2953"/>
            </a:lvl5pPr>
            <a:lvl6pPr marL="6750101" indent="0">
              <a:buNone/>
              <a:defRPr sz="2953"/>
            </a:lvl6pPr>
            <a:lvl7pPr marL="8100121" indent="0">
              <a:buNone/>
              <a:defRPr sz="2953"/>
            </a:lvl7pPr>
            <a:lvl8pPr marL="9450141" indent="0">
              <a:buNone/>
              <a:defRPr sz="2953"/>
            </a:lvl8pPr>
            <a:lvl9pPr marL="10800161" indent="0">
              <a:buNone/>
              <a:defRPr sz="2953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9618A-9F0E-264E-BAF2-F69782AE2992}" type="datetimeFigureOut">
              <a:rPr lang="en-US" smtClean="0"/>
              <a:t>6/18/24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DB521-790B-9347-9E0E-5B74FA5F21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3157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59781" y="2159952"/>
            <a:ext cx="8708267" cy="7559834"/>
          </a:xfrm>
        </p:spPr>
        <p:txBody>
          <a:bodyPr anchor="b"/>
          <a:lstStyle>
            <a:lvl1pPr>
              <a:defRPr sz="9449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78602" y="4664905"/>
            <a:ext cx="13668851" cy="23024494"/>
          </a:xfrm>
        </p:spPr>
        <p:txBody>
          <a:bodyPr anchor="t"/>
          <a:lstStyle>
            <a:lvl1pPr marL="0" indent="0">
              <a:buNone/>
              <a:defRPr sz="9449"/>
            </a:lvl1pPr>
            <a:lvl2pPr marL="1350020" indent="0">
              <a:buNone/>
              <a:defRPr sz="8268"/>
            </a:lvl2pPr>
            <a:lvl3pPr marL="2700040" indent="0">
              <a:buNone/>
              <a:defRPr sz="7087"/>
            </a:lvl3pPr>
            <a:lvl4pPr marL="4050060" indent="0">
              <a:buNone/>
              <a:defRPr sz="5906"/>
            </a:lvl4pPr>
            <a:lvl5pPr marL="5400081" indent="0">
              <a:buNone/>
              <a:defRPr sz="5906"/>
            </a:lvl5pPr>
            <a:lvl6pPr marL="6750101" indent="0">
              <a:buNone/>
              <a:defRPr sz="5906"/>
            </a:lvl6pPr>
            <a:lvl7pPr marL="8100121" indent="0">
              <a:buNone/>
              <a:defRPr sz="5906"/>
            </a:lvl7pPr>
            <a:lvl8pPr marL="9450141" indent="0">
              <a:buNone/>
              <a:defRPr sz="5906"/>
            </a:lvl8pPr>
            <a:lvl9pPr marL="10800161" indent="0">
              <a:buNone/>
              <a:defRPr sz="5906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59781" y="9719786"/>
            <a:ext cx="8708267" cy="18007107"/>
          </a:xfrm>
        </p:spPr>
        <p:txBody>
          <a:bodyPr/>
          <a:lstStyle>
            <a:lvl1pPr marL="0" indent="0">
              <a:buNone/>
              <a:defRPr sz="4724"/>
            </a:lvl1pPr>
            <a:lvl2pPr marL="1350020" indent="0">
              <a:buNone/>
              <a:defRPr sz="4134"/>
            </a:lvl2pPr>
            <a:lvl3pPr marL="2700040" indent="0">
              <a:buNone/>
              <a:defRPr sz="3543"/>
            </a:lvl3pPr>
            <a:lvl4pPr marL="4050060" indent="0">
              <a:buNone/>
              <a:defRPr sz="2953"/>
            </a:lvl4pPr>
            <a:lvl5pPr marL="5400081" indent="0">
              <a:buNone/>
              <a:defRPr sz="2953"/>
            </a:lvl5pPr>
            <a:lvl6pPr marL="6750101" indent="0">
              <a:buNone/>
              <a:defRPr sz="2953"/>
            </a:lvl6pPr>
            <a:lvl7pPr marL="8100121" indent="0">
              <a:buNone/>
              <a:defRPr sz="2953"/>
            </a:lvl7pPr>
            <a:lvl8pPr marL="9450141" indent="0">
              <a:buNone/>
              <a:defRPr sz="2953"/>
            </a:lvl8pPr>
            <a:lvl9pPr marL="10800161" indent="0">
              <a:buNone/>
              <a:defRPr sz="2953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9618A-9F0E-264E-BAF2-F69782AE2992}" type="datetimeFigureOut">
              <a:rPr lang="en-US" smtClean="0"/>
              <a:t>6/18/24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DB521-790B-9347-9E0E-5B74FA5F21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7715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856264" y="1724969"/>
            <a:ext cx="23287673" cy="62623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56264" y="8624810"/>
            <a:ext cx="23287673" cy="205570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56264" y="30029347"/>
            <a:ext cx="6075045" cy="17249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54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79618A-9F0E-264E-BAF2-F69782AE2992}" type="datetimeFigureOut">
              <a:rPr lang="en-US" smtClean="0"/>
              <a:t>6/18/24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943816" y="30029347"/>
            <a:ext cx="9112568" cy="17249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54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9068891" y="30029347"/>
            <a:ext cx="6075045" cy="17249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54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DB521-790B-9347-9E0E-5B74FA5F21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9337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23" r:id="rId2"/>
    <p:sldLayoutId id="2147483724" r:id="rId3"/>
    <p:sldLayoutId id="2147483725" r:id="rId4"/>
    <p:sldLayoutId id="2147483726" r:id="rId5"/>
    <p:sldLayoutId id="2147483727" r:id="rId6"/>
    <p:sldLayoutId id="2147483728" r:id="rId7"/>
    <p:sldLayoutId id="2147483729" r:id="rId8"/>
    <p:sldLayoutId id="2147483730" r:id="rId9"/>
    <p:sldLayoutId id="2147483731" r:id="rId10"/>
    <p:sldLayoutId id="2147483732" r:id="rId11"/>
    <p:sldLayoutId id="2147483733" r:id="rId12"/>
  </p:sldLayoutIdLst>
  <p:txStyles>
    <p:titleStyle>
      <a:lvl1pPr algn="l" defTabSz="2700040" rtl="0" eaLnBrk="1" latinLnBrk="0" hangingPunct="1">
        <a:lnSpc>
          <a:spcPct val="90000"/>
        </a:lnSpc>
        <a:spcBef>
          <a:spcPct val="0"/>
        </a:spcBef>
        <a:buNone/>
        <a:defRPr sz="12992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675010" indent="-675010" algn="l" defTabSz="2700040" rtl="0" eaLnBrk="1" latinLnBrk="0" hangingPunct="1">
        <a:lnSpc>
          <a:spcPct val="90000"/>
        </a:lnSpc>
        <a:spcBef>
          <a:spcPts val="2953"/>
        </a:spcBef>
        <a:buFont typeface="Arial" panose="020B0604020202020204" pitchFamily="34" charset="0"/>
        <a:buChar char="•"/>
        <a:defRPr sz="8268" kern="1200">
          <a:solidFill>
            <a:schemeClr val="tx1"/>
          </a:solidFill>
          <a:latin typeface="+mn-lt"/>
          <a:ea typeface="+mn-ea"/>
          <a:cs typeface="+mn-cs"/>
        </a:defRPr>
      </a:lvl1pPr>
      <a:lvl2pPr marL="2025030" indent="-675010" algn="l" defTabSz="2700040" rtl="0" eaLnBrk="1" latinLnBrk="0" hangingPunct="1">
        <a:lnSpc>
          <a:spcPct val="90000"/>
        </a:lnSpc>
        <a:spcBef>
          <a:spcPts val="1476"/>
        </a:spcBef>
        <a:buFont typeface="Arial" panose="020B0604020202020204" pitchFamily="34" charset="0"/>
        <a:buChar char="•"/>
        <a:defRPr sz="7087" kern="1200">
          <a:solidFill>
            <a:schemeClr val="tx1"/>
          </a:solidFill>
          <a:latin typeface="+mn-lt"/>
          <a:ea typeface="+mn-ea"/>
          <a:cs typeface="+mn-cs"/>
        </a:defRPr>
      </a:lvl2pPr>
      <a:lvl3pPr marL="3375050" indent="-675010" algn="l" defTabSz="2700040" rtl="0" eaLnBrk="1" latinLnBrk="0" hangingPunct="1">
        <a:lnSpc>
          <a:spcPct val="90000"/>
        </a:lnSpc>
        <a:spcBef>
          <a:spcPts val="1476"/>
        </a:spcBef>
        <a:buFont typeface="Arial" panose="020B0604020202020204" pitchFamily="34" charset="0"/>
        <a:buChar char="•"/>
        <a:defRPr sz="5906" kern="1200">
          <a:solidFill>
            <a:schemeClr val="tx1"/>
          </a:solidFill>
          <a:latin typeface="+mn-lt"/>
          <a:ea typeface="+mn-ea"/>
          <a:cs typeface="+mn-cs"/>
        </a:defRPr>
      </a:lvl3pPr>
      <a:lvl4pPr marL="4725071" indent="-675010" algn="l" defTabSz="2700040" rtl="0" eaLnBrk="1" latinLnBrk="0" hangingPunct="1">
        <a:lnSpc>
          <a:spcPct val="90000"/>
        </a:lnSpc>
        <a:spcBef>
          <a:spcPts val="1476"/>
        </a:spcBef>
        <a:buFont typeface="Arial" panose="020B0604020202020204" pitchFamily="34" charset="0"/>
        <a:buChar char="•"/>
        <a:defRPr sz="5315" kern="1200">
          <a:solidFill>
            <a:schemeClr val="tx1"/>
          </a:solidFill>
          <a:latin typeface="+mn-lt"/>
          <a:ea typeface="+mn-ea"/>
          <a:cs typeface="+mn-cs"/>
        </a:defRPr>
      </a:lvl4pPr>
      <a:lvl5pPr marL="6075091" indent="-675010" algn="l" defTabSz="2700040" rtl="0" eaLnBrk="1" latinLnBrk="0" hangingPunct="1">
        <a:lnSpc>
          <a:spcPct val="90000"/>
        </a:lnSpc>
        <a:spcBef>
          <a:spcPts val="1476"/>
        </a:spcBef>
        <a:buFont typeface="Arial" panose="020B0604020202020204" pitchFamily="34" charset="0"/>
        <a:buChar char="•"/>
        <a:defRPr sz="5315" kern="1200">
          <a:solidFill>
            <a:schemeClr val="tx1"/>
          </a:solidFill>
          <a:latin typeface="+mn-lt"/>
          <a:ea typeface="+mn-ea"/>
          <a:cs typeface="+mn-cs"/>
        </a:defRPr>
      </a:lvl5pPr>
      <a:lvl6pPr marL="7425111" indent="-675010" algn="l" defTabSz="2700040" rtl="0" eaLnBrk="1" latinLnBrk="0" hangingPunct="1">
        <a:lnSpc>
          <a:spcPct val="90000"/>
        </a:lnSpc>
        <a:spcBef>
          <a:spcPts val="1476"/>
        </a:spcBef>
        <a:buFont typeface="Arial" panose="020B0604020202020204" pitchFamily="34" charset="0"/>
        <a:buChar char="•"/>
        <a:defRPr sz="5315" kern="1200">
          <a:solidFill>
            <a:schemeClr val="tx1"/>
          </a:solidFill>
          <a:latin typeface="+mn-lt"/>
          <a:ea typeface="+mn-ea"/>
          <a:cs typeface="+mn-cs"/>
        </a:defRPr>
      </a:lvl6pPr>
      <a:lvl7pPr marL="8775131" indent="-675010" algn="l" defTabSz="2700040" rtl="0" eaLnBrk="1" latinLnBrk="0" hangingPunct="1">
        <a:lnSpc>
          <a:spcPct val="90000"/>
        </a:lnSpc>
        <a:spcBef>
          <a:spcPts val="1476"/>
        </a:spcBef>
        <a:buFont typeface="Arial" panose="020B0604020202020204" pitchFamily="34" charset="0"/>
        <a:buChar char="•"/>
        <a:defRPr sz="5315" kern="1200">
          <a:solidFill>
            <a:schemeClr val="tx1"/>
          </a:solidFill>
          <a:latin typeface="+mn-lt"/>
          <a:ea typeface="+mn-ea"/>
          <a:cs typeface="+mn-cs"/>
        </a:defRPr>
      </a:lvl7pPr>
      <a:lvl8pPr marL="10125151" indent="-675010" algn="l" defTabSz="2700040" rtl="0" eaLnBrk="1" latinLnBrk="0" hangingPunct="1">
        <a:lnSpc>
          <a:spcPct val="90000"/>
        </a:lnSpc>
        <a:spcBef>
          <a:spcPts val="1476"/>
        </a:spcBef>
        <a:buFont typeface="Arial" panose="020B0604020202020204" pitchFamily="34" charset="0"/>
        <a:buChar char="•"/>
        <a:defRPr sz="5315" kern="1200">
          <a:solidFill>
            <a:schemeClr val="tx1"/>
          </a:solidFill>
          <a:latin typeface="+mn-lt"/>
          <a:ea typeface="+mn-ea"/>
          <a:cs typeface="+mn-cs"/>
        </a:defRPr>
      </a:lvl8pPr>
      <a:lvl9pPr marL="11475171" indent="-675010" algn="l" defTabSz="2700040" rtl="0" eaLnBrk="1" latinLnBrk="0" hangingPunct="1">
        <a:lnSpc>
          <a:spcPct val="90000"/>
        </a:lnSpc>
        <a:spcBef>
          <a:spcPts val="1476"/>
        </a:spcBef>
        <a:buFont typeface="Arial" panose="020B0604020202020204" pitchFamily="34" charset="0"/>
        <a:buChar char="•"/>
        <a:defRPr sz="531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700040" rtl="0" eaLnBrk="1" latinLnBrk="0" hangingPunct="1">
        <a:defRPr sz="5315" kern="1200">
          <a:solidFill>
            <a:schemeClr val="tx1"/>
          </a:solidFill>
          <a:latin typeface="+mn-lt"/>
          <a:ea typeface="+mn-ea"/>
          <a:cs typeface="+mn-cs"/>
        </a:defRPr>
      </a:lvl1pPr>
      <a:lvl2pPr marL="1350020" algn="l" defTabSz="2700040" rtl="0" eaLnBrk="1" latinLnBrk="0" hangingPunct="1">
        <a:defRPr sz="5315" kern="1200">
          <a:solidFill>
            <a:schemeClr val="tx1"/>
          </a:solidFill>
          <a:latin typeface="+mn-lt"/>
          <a:ea typeface="+mn-ea"/>
          <a:cs typeface="+mn-cs"/>
        </a:defRPr>
      </a:lvl2pPr>
      <a:lvl3pPr marL="2700040" algn="l" defTabSz="2700040" rtl="0" eaLnBrk="1" latinLnBrk="0" hangingPunct="1">
        <a:defRPr sz="5315" kern="1200">
          <a:solidFill>
            <a:schemeClr val="tx1"/>
          </a:solidFill>
          <a:latin typeface="+mn-lt"/>
          <a:ea typeface="+mn-ea"/>
          <a:cs typeface="+mn-cs"/>
        </a:defRPr>
      </a:lvl3pPr>
      <a:lvl4pPr marL="4050060" algn="l" defTabSz="2700040" rtl="0" eaLnBrk="1" latinLnBrk="0" hangingPunct="1">
        <a:defRPr sz="5315" kern="1200">
          <a:solidFill>
            <a:schemeClr val="tx1"/>
          </a:solidFill>
          <a:latin typeface="+mn-lt"/>
          <a:ea typeface="+mn-ea"/>
          <a:cs typeface="+mn-cs"/>
        </a:defRPr>
      </a:lvl4pPr>
      <a:lvl5pPr marL="5400081" algn="l" defTabSz="2700040" rtl="0" eaLnBrk="1" latinLnBrk="0" hangingPunct="1">
        <a:defRPr sz="5315" kern="1200">
          <a:solidFill>
            <a:schemeClr val="tx1"/>
          </a:solidFill>
          <a:latin typeface="+mn-lt"/>
          <a:ea typeface="+mn-ea"/>
          <a:cs typeface="+mn-cs"/>
        </a:defRPr>
      </a:lvl5pPr>
      <a:lvl6pPr marL="6750101" algn="l" defTabSz="2700040" rtl="0" eaLnBrk="1" latinLnBrk="0" hangingPunct="1">
        <a:defRPr sz="5315" kern="1200">
          <a:solidFill>
            <a:schemeClr val="tx1"/>
          </a:solidFill>
          <a:latin typeface="+mn-lt"/>
          <a:ea typeface="+mn-ea"/>
          <a:cs typeface="+mn-cs"/>
        </a:defRPr>
      </a:lvl6pPr>
      <a:lvl7pPr marL="8100121" algn="l" defTabSz="2700040" rtl="0" eaLnBrk="1" latinLnBrk="0" hangingPunct="1">
        <a:defRPr sz="5315" kern="1200">
          <a:solidFill>
            <a:schemeClr val="tx1"/>
          </a:solidFill>
          <a:latin typeface="+mn-lt"/>
          <a:ea typeface="+mn-ea"/>
          <a:cs typeface="+mn-cs"/>
        </a:defRPr>
      </a:lvl7pPr>
      <a:lvl8pPr marL="9450141" algn="l" defTabSz="2700040" rtl="0" eaLnBrk="1" latinLnBrk="0" hangingPunct="1">
        <a:defRPr sz="5315" kern="1200">
          <a:solidFill>
            <a:schemeClr val="tx1"/>
          </a:solidFill>
          <a:latin typeface="+mn-lt"/>
          <a:ea typeface="+mn-ea"/>
          <a:cs typeface="+mn-cs"/>
        </a:defRPr>
      </a:lvl8pPr>
      <a:lvl9pPr marL="10800161" algn="l" defTabSz="2700040" rtl="0" eaLnBrk="1" latinLnBrk="0" hangingPunct="1">
        <a:defRPr sz="531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9.png"/><Relationship Id="rId18" Type="http://schemas.openxmlformats.org/officeDocument/2006/relationships/image" Target="../media/image14.png"/><Relationship Id="rId26" Type="http://schemas.openxmlformats.org/officeDocument/2006/relationships/image" Target="../media/image22.emf"/><Relationship Id="rId3" Type="http://schemas.microsoft.com/office/2007/relationships/hdphoto" Target="../media/hdphoto1.wdp"/><Relationship Id="rId21" Type="http://schemas.openxmlformats.org/officeDocument/2006/relationships/image" Target="../media/image17.emf"/><Relationship Id="rId7" Type="http://schemas.openxmlformats.org/officeDocument/2006/relationships/image" Target="../media/image4.png"/><Relationship Id="rId12" Type="http://schemas.openxmlformats.org/officeDocument/2006/relationships/image" Target="../media/image8.png"/><Relationship Id="rId17" Type="http://schemas.openxmlformats.org/officeDocument/2006/relationships/image" Target="../media/image13.png"/><Relationship Id="rId25" Type="http://schemas.openxmlformats.org/officeDocument/2006/relationships/image" Target="../media/image21.emf"/><Relationship Id="rId2" Type="http://schemas.openxmlformats.org/officeDocument/2006/relationships/image" Target="../media/image1.png"/><Relationship Id="rId16" Type="http://schemas.openxmlformats.org/officeDocument/2006/relationships/image" Target="../media/image12.png"/><Relationship Id="rId20" Type="http://schemas.openxmlformats.org/officeDocument/2006/relationships/image" Target="../media/image16.png"/><Relationship Id="rId1" Type="http://schemas.openxmlformats.org/officeDocument/2006/relationships/slideLayout" Target="../slideLayouts/slideLayout12.xml"/><Relationship Id="rId6" Type="http://schemas.microsoft.com/office/2007/relationships/hdphoto" Target="../media/hdphoto2.wdp"/><Relationship Id="rId11" Type="http://schemas.openxmlformats.org/officeDocument/2006/relationships/image" Target="../media/image7.jpeg"/><Relationship Id="rId24" Type="http://schemas.openxmlformats.org/officeDocument/2006/relationships/image" Target="../media/image20.emf"/><Relationship Id="rId5" Type="http://schemas.openxmlformats.org/officeDocument/2006/relationships/image" Target="../media/image3.png"/><Relationship Id="rId15" Type="http://schemas.openxmlformats.org/officeDocument/2006/relationships/image" Target="../media/image11.png"/><Relationship Id="rId23" Type="http://schemas.openxmlformats.org/officeDocument/2006/relationships/image" Target="../media/image19.emf"/><Relationship Id="rId10" Type="http://schemas.openxmlformats.org/officeDocument/2006/relationships/image" Target="../media/image6.jpeg"/><Relationship Id="rId19" Type="http://schemas.openxmlformats.org/officeDocument/2006/relationships/image" Target="../media/image15.png"/><Relationship Id="rId4" Type="http://schemas.openxmlformats.org/officeDocument/2006/relationships/image" Target="../media/image2.jpeg"/><Relationship Id="rId9" Type="http://schemas.openxmlformats.org/officeDocument/2006/relationships/image" Target="../media/image5.jpg"/><Relationship Id="rId14" Type="http://schemas.openxmlformats.org/officeDocument/2006/relationships/image" Target="../media/image10.png"/><Relationship Id="rId22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" name="Group 128">
            <a:extLst>
              <a:ext uri="{FF2B5EF4-FFF2-40B4-BE49-F238E27FC236}">
                <a16:creationId xmlns:a16="http://schemas.microsoft.com/office/drawing/2014/main" id="{66F99832-0D55-65F3-BB2E-3F6C102019E0}"/>
              </a:ext>
            </a:extLst>
          </p:cNvPr>
          <p:cNvGrpSpPr/>
          <p:nvPr/>
        </p:nvGrpSpPr>
        <p:grpSpPr>
          <a:xfrm>
            <a:off x="5470272" y="1614194"/>
            <a:ext cx="21352128" cy="6210000"/>
            <a:chOff x="5470272" y="1614194"/>
            <a:chExt cx="21352128" cy="6210000"/>
          </a:xfrm>
        </p:grpSpPr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BCD47B05-FD1B-96FE-1AD2-58D96608B099}"/>
                </a:ext>
              </a:extLst>
            </p:cNvPr>
            <p:cNvCxnSpPr>
              <a:cxnSpLocks/>
            </p:cNvCxnSpPr>
            <p:nvPr/>
          </p:nvCxnSpPr>
          <p:spPr>
            <a:xfrm>
              <a:off x="5470272" y="4863666"/>
              <a:ext cx="2135212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912CBFC4-C507-A87F-F922-272F6281CE7F}"/>
                </a:ext>
              </a:extLst>
            </p:cNvPr>
            <p:cNvCxnSpPr/>
            <p:nvPr/>
          </p:nvCxnSpPr>
          <p:spPr>
            <a:xfrm>
              <a:off x="26822400" y="1614194"/>
              <a:ext cx="0" cy="6210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02B934DB-082C-BEC1-4811-43FECBAC3B71}"/>
              </a:ext>
            </a:extLst>
          </p:cNvPr>
          <p:cNvGrpSpPr/>
          <p:nvPr/>
        </p:nvGrpSpPr>
        <p:grpSpPr>
          <a:xfrm>
            <a:off x="5470272" y="8394644"/>
            <a:ext cx="21352128" cy="6210000"/>
            <a:chOff x="5470272" y="1614194"/>
            <a:chExt cx="21352128" cy="6210000"/>
          </a:xfrm>
        </p:grpSpPr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4ADC1DD3-82E7-1B9C-DCD6-134B61FE1776}"/>
                </a:ext>
              </a:extLst>
            </p:cNvPr>
            <p:cNvCxnSpPr>
              <a:cxnSpLocks/>
            </p:cNvCxnSpPr>
            <p:nvPr/>
          </p:nvCxnSpPr>
          <p:spPr>
            <a:xfrm>
              <a:off x="5470272" y="4863666"/>
              <a:ext cx="2135212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5899F00C-79CD-B6BE-D9C5-4C862A5C90E2}"/>
                </a:ext>
              </a:extLst>
            </p:cNvPr>
            <p:cNvCxnSpPr/>
            <p:nvPr/>
          </p:nvCxnSpPr>
          <p:spPr>
            <a:xfrm>
              <a:off x="26822400" y="1614194"/>
              <a:ext cx="0" cy="6210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CDFE426E-8D20-5869-F3E8-518E938C45C6}"/>
              </a:ext>
            </a:extLst>
          </p:cNvPr>
          <p:cNvGrpSpPr/>
          <p:nvPr/>
        </p:nvGrpSpPr>
        <p:grpSpPr>
          <a:xfrm>
            <a:off x="5470272" y="16112136"/>
            <a:ext cx="21352128" cy="6210000"/>
            <a:chOff x="5470272" y="1614194"/>
            <a:chExt cx="21352128" cy="6210000"/>
          </a:xfrm>
        </p:grpSpPr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CB3F4AEE-5846-7146-5093-B778C3E2605E}"/>
                </a:ext>
              </a:extLst>
            </p:cNvPr>
            <p:cNvCxnSpPr>
              <a:cxnSpLocks/>
            </p:cNvCxnSpPr>
            <p:nvPr/>
          </p:nvCxnSpPr>
          <p:spPr>
            <a:xfrm>
              <a:off x="5470272" y="4863666"/>
              <a:ext cx="2135212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9C7D938F-377D-B275-BE04-B826A83976C3}"/>
                </a:ext>
              </a:extLst>
            </p:cNvPr>
            <p:cNvCxnSpPr/>
            <p:nvPr/>
          </p:nvCxnSpPr>
          <p:spPr>
            <a:xfrm>
              <a:off x="26822400" y="1614194"/>
              <a:ext cx="0" cy="6210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99F618DA-25E8-8C81-D709-0FC6EC3566A9}"/>
              </a:ext>
            </a:extLst>
          </p:cNvPr>
          <p:cNvGrpSpPr/>
          <p:nvPr/>
        </p:nvGrpSpPr>
        <p:grpSpPr>
          <a:xfrm>
            <a:off x="5470272" y="22898235"/>
            <a:ext cx="21352128" cy="6210000"/>
            <a:chOff x="5470272" y="1614194"/>
            <a:chExt cx="21352128" cy="6210000"/>
          </a:xfrm>
        </p:grpSpPr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F1B4197A-69BC-2B2D-F543-F9479E152EB4}"/>
                </a:ext>
              </a:extLst>
            </p:cNvPr>
            <p:cNvCxnSpPr>
              <a:cxnSpLocks/>
            </p:cNvCxnSpPr>
            <p:nvPr/>
          </p:nvCxnSpPr>
          <p:spPr>
            <a:xfrm>
              <a:off x="5470272" y="4863666"/>
              <a:ext cx="2135212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5D537ACC-21F1-918F-0170-25E3D97813E2}"/>
                </a:ext>
              </a:extLst>
            </p:cNvPr>
            <p:cNvCxnSpPr/>
            <p:nvPr/>
          </p:nvCxnSpPr>
          <p:spPr>
            <a:xfrm>
              <a:off x="26822400" y="1614194"/>
              <a:ext cx="0" cy="6210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A8A2686C-D878-4805-27BD-E7013BEE44CD}"/>
              </a:ext>
            </a:extLst>
          </p:cNvPr>
          <p:cNvCxnSpPr>
            <a:cxnSpLocks/>
          </p:cNvCxnSpPr>
          <p:nvPr/>
        </p:nvCxnSpPr>
        <p:spPr>
          <a:xfrm>
            <a:off x="6612522" y="1219200"/>
            <a:ext cx="0" cy="29362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Picture 63">
            <a:extLst>
              <a:ext uri="{FF2B5EF4-FFF2-40B4-BE49-F238E27FC236}">
                <a16:creationId xmlns:a16="http://schemas.microsoft.com/office/drawing/2014/main" id="{49EAE46B-5BC5-D415-954A-7D26977ECABA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5000"/>
                    </a14:imgEffect>
                  </a14:imgLayer>
                </a14:imgProps>
              </a:ext>
            </a:extLst>
          </a:blip>
          <a:srcRect l="46713" t="25132" r="45044" b="38076"/>
          <a:stretch>
            <a:fillRect/>
          </a:stretch>
        </p:blipFill>
        <p:spPr>
          <a:xfrm>
            <a:off x="764063" y="8422317"/>
            <a:ext cx="4442400" cy="6206400"/>
          </a:xfrm>
          <a:custGeom>
            <a:avLst/>
            <a:gdLst>
              <a:gd name="connsiteX0" fmla="*/ 0 w 4442400"/>
              <a:gd name="connsiteY0" fmla="*/ 0 h 6205829"/>
              <a:gd name="connsiteX1" fmla="*/ 4442400 w 4442400"/>
              <a:gd name="connsiteY1" fmla="*/ 0 h 6205829"/>
              <a:gd name="connsiteX2" fmla="*/ 4442400 w 4442400"/>
              <a:gd name="connsiteY2" fmla="*/ 6205829 h 6205829"/>
              <a:gd name="connsiteX3" fmla="*/ 0 w 4442400"/>
              <a:gd name="connsiteY3" fmla="*/ 6205829 h 6205829"/>
              <a:gd name="connsiteX4" fmla="*/ 0 w 4442400"/>
              <a:gd name="connsiteY4" fmla="*/ 0 h 6205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42400" h="6205829">
                <a:moveTo>
                  <a:pt x="0" y="0"/>
                </a:moveTo>
                <a:lnTo>
                  <a:pt x="4442400" y="0"/>
                </a:lnTo>
                <a:lnTo>
                  <a:pt x="4442400" y="6205829"/>
                </a:lnTo>
                <a:lnTo>
                  <a:pt x="0" y="6205829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65" name="Picture 2" descr="hydrogen. strategy. climate-neutral. european union. plan. hydrogen production. sustainable energy">
            <a:extLst>
              <a:ext uri="{FF2B5EF4-FFF2-40B4-BE49-F238E27FC236}">
                <a16:creationId xmlns:a16="http://schemas.microsoft.com/office/drawing/2014/main" id="{41B5E35D-2C59-85DF-9257-DA0F83D44779}"/>
              </a:ext>
            </a:extLst>
          </p:cNvPr>
          <p:cNvPicPr>
            <a:picLocks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" t="33988" r="74160" b="11239"/>
          <a:stretch/>
        </p:blipFill>
        <p:spPr bwMode="auto">
          <a:xfrm>
            <a:off x="764063" y="8422317"/>
            <a:ext cx="4442400" cy="620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6" name="Rectangle 65">
            <a:extLst>
              <a:ext uri="{FF2B5EF4-FFF2-40B4-BE49-F238E27FC236}">
                <a16:creationId xmlns:a16="http://schemas.microsoft.com/office/drawing/2014/main" id="{6F584B4A-D39B-2244-CF58-22A090A40188}"/>
              </a:ext>
            </a:extLst>
          </p:cNvPr>
          <p:cNvSpPr>
            <a:spLocks/>
          </p:cNvSpPr>
          <p:nvPr/>
        </p:nvSpPr>
        <p:spPr>
          <a:xfrm>
            <a:off x="757355" y="8429517"/>
            <a:ext cx="4455817" cy="6199200"/>
          </a:xfrm>
          <a:prstGeom prst="rect">
            <a:avLst/>
          </a:prstGeom>
          <a:solidFill>
            <a:srgbClr val="000000">
              <a:alpha val="65000"/>
            </a:srgb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7" name="Picture 66">
            <a:extLst>
              <a:ext uri="{FF2B5EF4-FFF2-40B4-BE49-F238E27FC236}">
                <a16:creationId xmlns:a16="http://schemas.microsoft.com/office/drawing/2014/main" id="{3D0B1695-156C-FB82-DCEB-1E5ABA3A50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6000"/>
                    </a14:imgEffect>
                  </a14:imgLayer>
                </a14:imgProps>
              </a:ext>
            </a:extLst>
          </a:blip>
          <a:srcRect l="55046" t="25129" r="7146" b="38076"/>
          <a:stretch>
            <a:fillRect/>
          </a:stretch>
        </p:blipFill>
        <p:spPr>
          <a:xfrm>
            <a:off x="5892798" y="1614194"/>
            <a:ext cx="20373975" cy="6206400"/>
          </a:xfrm>
          <a:custGeom>
            <a:avLst/>
            <a:gdLst>
              <a:gd name="connsiteX0" fmla="*/ 0 w 20373975"/>
              <a:gd name="connsiteY0" fmla="*/ 0 h 6206400"/>
              <a:gd name="connsiteX1" fmla="*/ 20373975 w 20373975"/>
              <a:gd name="connsiteY1" fmla="*/ 0 h 6206400"/>
              <a:gd name="connsiteX2" fmla="*/ 20373975 w 20373975"/>
              <a:gd name="connsiteY2" fmla="*/ 6206400 h 6206400"/>
              <a:gd name="connsiteX3" fmla="*/ 0 w 20373975"/>
              <a:gd name="connsiteY3" fmla="*/ 6206400 h 6206400"/>
              <a:gd name="connsiteX4" fmla="*/ 0 w 20373975"/>
              <a:gd name="connsiteY4" fmla="*/ 0 h 620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373975" h="6206400">
                <a:moveTo>
                  <a:pt x="0" y="0"/>
                </a:moveTo>
                <a:lnTo>
                  <a:pt x="20373975" y="0"/>
                </a:lnTo>
                <a:lnTo>
                  <a:pt x="20373975" y="6206400"/>
                </a:lnTo>
                <a:lnTo>
                  <a:pt x="0" y="620640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68" name="Oval 67">
            <a:extLst>
              <a:ext uri="{FF2B5EF4-FFF2-40B4-BE49-F238E27FC236}">
                <a16:creationId xmlns:a16="http://schemas.microsoft.com/office/drawing/2014/main" id="{D6702DC7-63C9-9D79-E28B-084A60B950AD}"/>
              </a:ext>
            </a:extLst>
          </p:cNvPr>
          <p:cNvSpPr/>
          <p:nvPr/>
        </p:nvSpPr>
        <p:spPr>
          <a:xfrm>
            <a:off x="24370657" y="5180416"/>
            <a:ext cx="144000" cy="144000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7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EC529A5A-DE1B-701B-7184-77BDDAF7D987}"/>
              </a:ext>
            </a:extLst>
          </p:cNvPr>
          <p:cNvSpPr/>
          <p:nvPr/>
        </p:nvSpPr>
        <p:spPr>
          <a:xfrm>
            <a:off x="24264260" y="4440039"/>
            <a:ext cx="144000" cy="144000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7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0DBE3F2F-4712-73E6-80D6-FBE22FB42B65}"/>
              </a:ext>
            </a:extLst>
          </p:cNvPr>
          <p:cNvSpPr/>
          <p:nvPr/>
        </p:nvSpPr>
        <p:spPr>
          <a:xfrm>
            <a:off x="15497062" y="3716846"/>
            <a:ext cx="144000" cy="144000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7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8F30A84E-5DDB-0A11-69DA-1A16BE2AAAEA}"/>
              </a:ext>
            </a:extLst>
          </p:cNvPr>
          <p:cNvSpPr/>
          <p:nvPr/>
        </p:nvSpPr>
        <p:spPr>
          <a:xfrm>
            <a:off x="16194765" y="3784702"/>
            <a:ext cx="144000" cy="144000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7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2F691104-BCC9-9DD7-9A88-7F68BF36CD26}"/>
              </a:ext>
            </a:extLst>
          </p:cNvPr>
          <p:cNvSpPr/>
          <p:nvPr/>
        </p:nvSpPr>
        <p:spPr>
          <a:xfrm>
            <a:off x="16423742" y="3634293"/>
            <a:ext cx="144000" cy="144000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7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2DB2D3A3-B25C-F299-862E-192A729C8A46}"/>
              </a:ext>
            </a:extLst>
          </p:cNvPr>
          <p:cNvSpPr/>
          <p:nvPr/>
        </p:nvSpPr>
        <p:spPr>
          <a:xfrm>
            <a:off x="16260478" y="3109194"/>
            <a:ext cx="144000" cy="144000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7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4" name="Picture 73">
            <a:extLst>
              <a:ext uri="{FF2B5EF4-FFF2-40B4-BE49-F238E27FC236}">
                <a16:creationId xmlns:a16="http://schemas.microsoft.com/office/drawing/2014/main" id="{66D8BABA-F1B9-1C06-E86B-D99FD714B38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926017" y="5833818"/>
            <a:ext cx="3646039" cy="561803"/>
          </a:xfrm>
          <a:prstGeom prst="rect">
            <a:avLst/>
          </a:prstGeom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B220C2EF-E72B-FE75-B19E-40F10BB8E45C}"/>
              </a:ext>
            </a:extLst>
          </p:cNvPr>
          <p:cNvSpPr txBox="1"/>
          <p:nvPr/>
        </p:nvSpPr>
        <p:spPr>
          <a:xfrm>
            <a:off x="6573469" y="4956139"/>
            <a:ext cx="4906730" cy="258532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  <a:cs typeface="Hiragino Mincho Pro W3" charset="-128"/>
              </a:rPr>
              <a:t>有限 </a:t>
            </a:r>
            <a:r>
              <a:rPr lang="en-GB" altLang="zh-CN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  <a:cs typeface="Hiragino Mincho Pro W3" charset="-128"/>
              </a:rPr>
              <a:t>vs </a:t>
            </a:r>
            <a:r>
              <a:rPr lang="zh-CN" altLang="en-US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  <a:cs typeface="Hiragino Mincho Pro W3" charset="-128"/>
              </a:rPr>
              <a:t>無限</a:t>
            </a:r>
          </a:p>
          <a:p>
            <a:r>
              <a:rPr lang="zh-CN" altLang="en-US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  <a:cs typeface="Hiragino Mincho Pro W3" charset="-128"/>
              </a:rPr>
              <a:t>的 遊戲</a:t>
            </a:r>
            <a:endParaRPr lang="en-US" sz="5400" b="1" dirty="0">
              <a:solidFill>
                <a:schemeClr val="bg1"/>
              </a:solidFill>
              <a:latin typeface="Hiragino Mincho Pro W3" charset="-128"/>
              <a:ea typeface="Hiragino Mincho Pro W3" charset="-128"/>
              <a:cs typeface="Hiragino Mincho Pro W3" charset="-128"/>
            </a:endParaRPr>
          </a:p>
          <a:p>
            <a:r>
              <a:rPr lang="en-DE" sz="5400" b="0" i="0" dirty="0">
                <a:solidFill>
                  <a:schemeClr val="bg1"/>
                </a:solidFill>
                <a:effectLst/>
                <a:latin typeface="+mj-lt"/>
              </a:rPr>
              <a:t>♾️</a:t>
            </a:r>
            <a:endParaRPr lang="en-US" sz="5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48892F34-AA7D-9611-E530-E2555970A468}"/>
              </a:ext>
            </a:extLst>
          </p:cNvPr>
          <p:cNvSpPr/>
          <p:nvPr/>
        </p:nvSpPr>
        <p:spPr>
          <a:xfrm>
            <a:off x="6665551" y="4816382"/>
            <a:ext cx="3924000" cy="94568"/>
          </a:xfrm>
          <a:prstGeom prst="rect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9CAB3418-D644-03D5-3139-CC144D8AD1A3}"/>
              </a:ext>
            </a:extLst>
          </p:cNvPr>
          <p:cNvSpPr txBox="1"/>
          <p:nvPr/>
        </p:nvSpPr>
        <p:spPr>
          <a:xfrm>
            <a:off x="6592519" y="2903468"/>
            <a:ext cx="7148012" cy="175432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54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世界</a:t>
            </a:r>
            <a:r>
              <a:rPr lang="en-US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 </a:t>
            </a:r>
            <a:r>
              <a:rPr lang="en-US" sz="54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上</a:t>
            </a:r>
            <a:r>
              <a:rPr lang="en-US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 </a:t>
            </a:r>
            <a:r>
              <a:rPr lang="en-US" sz="54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至少</a:t>
            </a:r>
            <a:r>
              <a:rPr lang="en-US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 </a:t>
            </a:r>
            <a:r>
              <a:rPr lang="en-US" sz="54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有</a:t>
            </a:r>
            <a:endParaRPr lang="en-US" sz="5400" b="1" dirty="0">
              <a:solidFill>
                <a:schemeClr val="bg1"/>
              </a:solidFill>
              <a:latin typeface="Hiragino Mincho Pro W3" charset="-128"/>
              <a:ea typeface="Hiragino Mincho Pro W3" charset="-128"/>
            </a:endParaRPr>
          </a:p>
          <a:p>
            <a:r>
              <a:rPr lang="zh-CN" altLang="en-US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兩種 遊戲</a:t>
            </a:r>
            <a:endParaRPr lang="en-US" sz="5400" b="1" dirty="0">
              <a:solidFill>
                <a:schemeClr val="bg1"/>
              </a:solidFill>
              <a:latin typeface="Hiragino Mincho Pro W3" charset="-128"/>
              <a:ea typeface="Hiragino Mincho Pro W3" charset="-128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AA539EB5-FE15-7932-CB32-65E8F68AFF30}"/>
              </a:ext>
            </a:extLst>
          </p:cNvPr>
          <p:cNvSpPr txBox="1"/>
          <p:nvPr/>
        </p:nvSpPr>
        <p:spPr>
          <a:xfrm>
            <a:off x="23804517" y="5220866"/>
            <a:ext cx="1207485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700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安慶</a:t>
            </a:r>
            <a:endParaRPr lang="en-DE" sz="1700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CBEE71BF-0915-4173-8963-4FD6640E8172}"/>
              </a:ext>
            </a:extLst>
          </p:cNvPr>
          <p:cNvSpPr txBox="1"/>
          <p:nvPr/>
        </p:nvSpPr>
        <p:spPr>
          <a:xfrm>
            <a:off x="24333227" y="4167912"/>
            <a:ext cx="890004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700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北京</a:t>
            </a:r>
            <a:endParaRPr lang="en-DE" sz="1700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C5E9672B-F68E-CC56-2A4E-4EBD8DC3C245}"/>
              </a:ext>
            </a:extLst>
          </p:cNvPr>
          <p:cNvSpPr txBox="1"/>
          <p:nvPr/>
        </p:nvSpPr>
        <p:spPr>
          <a:xfrm>
            <a:off x="16332478" y="2805110"/>
            <a:ext cx="1352108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700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漢堡</a:t>
            </a:r>
            <a:endParaRPr lang="en-DE" sz="1700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8D9A8087-DAC1-E124-EC5F-B3C68DF2B5DB}"/>
              </a:ext>
            </a:extLst>
          </p:cNvPr>
          <p:cNvSpPr txBox="1"/>
          <p:nvPr/>
        </p:nvSpPr>
        <p:spPr>
          <a:xfrm>
            <a:off x="16490405" y="3369787"/>
            <a:ext cx="1352108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700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慕尼黑</a:t>
            </a:r>
            <a:endParaRPr lang="en-DE" sz="1700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ECF2C151-164C-73F3-A37F-7C097794035A}"/>
              </a:ext>
            </a:extLst>
          </p:cNvPr>
          <p:cNvSpPr txBox="1"/>
          <p:nvPr/>
        </p:nvSpPr>
        <p:spPr>
          <a:xfrm>
            <a:off x="15853453" y="3912433"/>
            <a:ext cx="1352108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700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蘇黎世</a:t>
            </a:r>
            <a:endParaRPr lang="en-DE" sz="1700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98C3B8D-C29C-7895-4692-9FA66BD352D6}"/>
              </a:ext>
            </a:extLst>
          </p:cNvPr>
          <p:cNvSpPr txBox="1"/>
          <p:nvPr/>
        </p:nvSpPr>
        <p:spPr>
          <a:xfrm>
            <a:off x="14969171" y="3715149"/>
            <a:ext cx="1352108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700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雷恩</a:t>
            </a:r>
            <a:endParaRPr lang="en-DE" sz="1700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36A69086-FC66-A1AD-8FDF-0653E56A8DA5}"/>
              </a:ext>
            </a:extLst>
          </p:cNvPr>
          <p:cNvSpPr/>
          <p:nvPr/>
        </p:nvSpPr>
        <p:spPr>
          <a:xfrm>
            <a:off x="15747402" y="3514282"/>
            <a:ext cx="144000" cy="144000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7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6A9D9584-423B-C048-68B9-6DDBD6EEACE3}"/>
              </a:ext>
            </a:extLst>
          </p:cNvPr>
          <p:cNvSpPr txBox="1"/>
          <p:nvPr/>
        </p:nvSpPr>
        <p:spPr>
          <a:xfrm>
            <a:off x="15403731" y="3170574"/>
            <a:ext cx="1352108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700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巴黎</a:t>
            </a:r>
            <a:endParaRPr lang="en-DE" sz="1700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6" name="Picture 2" descr="hydrogen. strategy. climate-neutral. european union. plan. hydrogen production. sustainable energy">
            <a:extLst>
              <a:ext uri="{FF2B5EF4-FFF2-40B4-BE49-F238E27FC236}">
                <a16:creationId xmlns:a16="http://schemas.microsoft.com/office/drawing/2014/main" id="{71D7A325-094A-122E-8754-4BED0E2112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53" t="35535" b="9692"/>
          <a:stretch/>
        </p:blipFill>
        <p:spPr bwMode="auto">
          <a:xfrm>
            <a:off x="5884220" y="8406197"/>
            <a:ext cx="12216332" cy="62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681B5471-3996-FD4A-E9A6-C19B17407463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10391"/>
          <a:stretch>
            <a:fillRect/>
          </a:stretch>
        </p:blipFill>
        <p:spPr>
          <a:xfrm>
            <a:off x="15033588" y="8414433"/>
            <a:ext cx="11224608" cy="6198165"/>
          </a:xfrm>
          <a:custGeom>
            <a:avLst/>
            <a:gdLst>
              <a:gd name="connsiteX0" fmla="*/ 1960266 w 11224608"/>
              <a:gd name="connsiteY0" fmla="*/ 0 h 6202388"/>
              <a:gd name="connsiteX1" fmla="*/ 11224608 w 11224608"/>
              <a:gd name="connsiteY1" fmla="*/ 0 h 6202388"/>
              <a:gd name="connsiteX2" fmla="*/ 11224608 w 11224608"/>
              <a:gd name="connsiteY2" fmla="*/ 6202388 h 6202388"/>
              <a:gd name="connsiteX3" fmla="*/ 0 w 11224608"/>
              <a:gd name="connsiteY3" fmla="*/ 6202388 h 6202388"/>
              <a:gd name="connsiteX4" fmla="*/ 1960266 w 11224608"/>
              <a:gd name="connsiteY4" fmla="*/ 0 h 6202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24608" h="6202388">
                <a:moveTo>
                  <a:pt x="1960266" y="0"/>
                </a:moveTo>
                <a:lnTo>
                  <a:pt x="11224608" y="0"/>
                </a:lnTo>
                <a:lnTo>
                  <a:pt x="11224608" y="6202388"/>
                </a:lnTo>
                <a:lnTo>
                  <a:pt x="0" y="6202388"/>
                </a:lnTo>
                <a:lnTo>
                  <a:pt x="1960266" y="0"/>
                </a:lnTo>
                <a:close/>
              </a:path>
            </a:pathLst>
          </a:cu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706EA03D-1EF9-2C77-BE90-045529FF65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51" r="50143" b="3487"/>
          <a:stretch>
            <a:fillRect/>
          </a:stretch>
        </p:blipFill>
        <p:spPr bwMode="auto">
          <a:xfrm>
            <a:off x="18033095" y="8414433"/>
            <a:ext cx="5256978" cy="6198165"/>
          </a:xfrm>
          <a:custGeom>
            <a:avLst/>
            <a:gdLst>
              <a:gd name="connsiteX0" fmla="*/ 1985808 w 5256978"/>
              <a:gd name="connsiteY0" fmla="*/ 0 h 6245067"/>
              <a:gd name="connsiteX1" fmla="*/ 5256978 w 5256978"/>
              <a:gd name="connsiteY1" fmla="*/ 0 h 6245067"/>
              <a:gd name="connsiteX2" fmla="*/ 5256978 w 5256978"/>
              <a:gd name="connsiteY2" fmla="*/ 6245067 h 6245067"/>
              <a:gd name="connsiteX3" fmla="*/ 0 w 5256978"/>
              <a:gd name="connsiteY3" fmla="*/ 6245067 h 6245067"/>
              <a:gd name="connsiteX4" fmla="*/ 1985808 w 5256978"/>
              <a:gd name="connsiteY4" fmla="*/ 0 h 6245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56978" h="6245067">
                <a:moveTo>
                  <a:pt x="1985808" y="0"/>
                </a:moveTo>
                <a:lnTo>
                  <a:pt x="5256978" y="0"/>
                </a:lnTo>
                <a:lnTo>
                  <a:pt x="5256978" y="6245067"/>
                </a:lnTo>
                <a:lnTo>
                  <a:pt x="0" y="6245067"/>
                </a:lnTo>
                <a:lnTo>
                  <a:pt x="1985808" y="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363CE634-4AA0-62EF-C156-F935993863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24" r="11781" b="1106"/>
          <a:stretch>
            <a:fillRect/>
          </a:stretch>
        </p:blipFill>
        <p:spPr bwMode="auto">
          <a:xfrm flipH="1">
            <a:off x="21241078" y="8414433"/>
            <a:ext cx="5003696" cy="6198165"/>
          </a:xfrm>
          <a:custGeom>
            <a:avLst/>
            <a:gdLst>
              <a:gd name="connsiteX0" fmla="*/ 3011754 w 5003696"/>
              <a:gd name="connsiteY0" fmla="*/ 0 h 6159826"/>
              <a:gd name="connsiteX1" fmla="*/ 0 w 5003696"/>
              <a:gd name="connsiteY1" fmla="*/ 0 h 6159826"/>
              <a:gd name="connsiteX2" fmla="*/ 0 w 5003696"/>
              <a:gd name="connsiteY2" fmla="*/ 6159826 h 6159826"/>
              <a:gd name="connsiteX3" fmla="*/ 5003696 w 5003696"/>
              <a:gd name="connsiteY3" fmla="*/ 6159826 h 6159826"/>
              <a:gd name="connsiteX4" fmla="*/ 3011754 w 5003696"/>
              <a:gd name="connsiteY4" fmla="*/ 0 h 6159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03696" h="6159826">
                <a:moveTo>
                  <a:pt x="3011754" y="0"/>
                </a:moveTo>
                <a:lnTo>
                  <a:pt x="0" y="0"/>
                </a:lnTo>
                <a:lnTo>
                  <a:pt x="0" y="6159826"/>
                </a:lnTo>
                <a:lnTo>
                  <a:pt x="5003696" y="6159826"/>
                </a:lnTo>
                <a:lnTo>
                  <a:pt x="3011754" y="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0" name="Rectangle 89">
            <a:extLst>
              <a:ext uri="{FF2B5EF4-FFF2-40B4-BE49-F238E27FC236}">
                <a16:creationId xmlns:a16="http://schemas.microsoft.com/office/drawing/2014/main" id="{B95F893C-D078-E71B-C8A4-D3AB8D256BC7}"/>
              </a:ext>
            </a:extLst>
          </p:cNvPr>
          <p:cNvSpPr/>
          <p:nvPr/>
        </p:nvSpPr>
        <p:spPr>
          <a:xfrm>
            <a:off x="5876472" y="8408734"/>
            <a:ext cx="20370384" cy="6206401"/>
          </a:xfrm>
          <a:prstGeom prst="rect">
            <a:avLst/>
          </a:prstGeom>
          <a:solidFill>
            <a:srgbClr val="000000">
              <a:alpha val="62745"/>
            </a:srgb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A03AAD20-650B-69EA-7503-DCB14A26F2A7}"/>
              </a:ext>
            </a:extLst>
          </p:cNvPr>
          <p:cNvSpPr txBox="1"/>
          <p:nvPr/>
        </p:nvSpPr>
        <p:spPr>
          <a:xfrm>
            <a:off x="6564891" y="9701074"/>
            <a:ext cx="7148012" cy="175432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IE" sz="54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新</a:t>
            </a:r>
            <a:r>
              <a:rPr lang="zh-CN" altLang="en-US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 </a:t>
            </a:r>
            <a:r>
              <a:rPr lang="en-IE" sz="54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能源</a:t>
            </a:r>
            <a:endParaRPr lang="en-IE" sz="5400" b="1" dirty="0">
              <a:solidFill>
                <a:schemeClr val="bg1"/>
              </a:solidFill>
              <a:latin typeface="Hiragino Mincho Pro W3" charset="-128"/>
              <a:ea typeface="Hiragino Mincho Pro W3" charset="-128"/>
            </a:endParaRPr>
          </a:p>
          <a:p>
            <a:r>
              <a:rPr lang="en-IE" sz="54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风光</a:t>
            </a:r>
            <a:r>
              <a:rPr lang="zh-CN" altLang="en-US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 </a:t>
            </a:r>
            <a:r>
              <a:rPr lang="en-IE" sz="54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氢储</a:t>
            </a:r>
            <a:r>
              <a:rPr lang="zh-CN" altLang="en-US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 </a:t>
            </a:r>
            <a:r>
              <a:rPr lang="en-IE" sz="54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一体化</a:t>
            </a:r>
            <a:endParaRPr lang="en-US" sz="5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B1217881-84F9-6A79-BAE6-840762C2C29B}"/>
              </a:ext>
            </a:extLst>
          </p:cNvPr>
          <p:cNvSpPr/>
          <p:nvPr/>
        </p:nvSpPr>
        <p:spPr>
          <a:xfrm>
            <a:off x="6637923" y="11613988"/>
            <a:ext cx="5436000" cy="93600"/>
          </a:xfrm>
          <a:prstGeom prst="rect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grpSp>
        <p:nvGrpSpPr>
          <p:cNvPr id="93" name="Group 92">
            <a:extLst>
              <a:ext uri="{FF2B5EF4-FFF2-40B4-BE49-F238E27FC236}">
                <a16:creationId xmlns:a16="http://schemas.microsoft.com/office/drawing/2014/main" id="{4F58FAB6-6B37-4C0C-0304-E3049B9A1BB0}"/>
              </a:ext>
            </a:extLst>
          </p:cNvPr>
          <p:cNvGrpSpPr/>
          <p:nvPr/>
        </p:nvGrpSpPr>
        <p:grpSpPr>
          <a:xfrm>
            <a:off x="-9797459" y="15074786"/>
            <a:ext cx="6936563" cy="1659758"/>
            <a:chOff x="18419049" y="4980469"/>
            <a:chExt cx="5030667" cy="1152000"/>
          </a:xfrm>
        </p:grpSpPr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79715676-3251-84C7-4D63-9B2968ADBC2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8419049" y="4980469"/>
              <a:ext cx="1152000" cy="1152000"/>
            </a:xfrm>
            <a:prstGeom prst="rect">
              <a:avLst/>
            </a:prstGeom>
            <a:ln w="19050">
              <a:solidFill>
                <a:srgbClr val="FEB712"/>
              </a:solidFill>
            </a:ln>
          </p:spPr>
        </p:pic>
        <p:pic>
          <p:nvPicPr>
            <p:cNvPr id="95" name="Picture 94">
              <a:extLst>
                <a:ext uri="{FF2B5EF4-FFF2-40B4-BE49-F238E27FC236}">
                  <a16:creationId xmlns:a16="http://schemas.microsoft.com/office/drawing/2014/main" id="{9A29CEF6-593A-685D-33A4-6CA0D97EAB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9711938" y="4980469"/>
              <a:ext cx="1152000" cy="1152000"/>
            </a:xfrm>
            <a:prstGeom prst="rect">
              <a:avLst/>
            </a:prstGeom>
            <a:ln w="19050">
              <a:solidFill>
                <a:srgbClr val="F36D25"/>
              </a:solidFill>
            </a:ln>
          </p:spPr>
        </p:pic>
        <p:pic>
          <p:nvPicPr>
            <p:cNvPr id="96" name="Picture 95">
              <a:extLst>
                <a:ext uri="{FF2B5EF4-FFF2-40B4-BE49-F238E27FC236}">
                  <a16:creationId xmlns:a16="http://schemas.microsoft.com/office/drawing/2014/main" id="{4E8B00C8-03BC-9365-4951-09C0A561AE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21004827" y="4980469"/>
              <a:ext cx="1152000" cy="1152000"/>
            </a:xfrm>
            <a:prstGeom prst="rect">
              <a:avLst/>
            </a:prstGeom>
            <a:ln w="19050">
              <a:solidFill>
                <a:srgbClr val="F99D26"/>
              </a:solidFill>
            </a:ln>
          </p:spPr>
        </p:pic>
        <p:pic>
          <p:nvPicPr>
            <p:cNvPr id="97" name="Picture 96">
              <a:extLst>
                <a:ext uri="{FF2B5EF4-FFF2-40B4-BE49-F238E27FC236}">
                  <a16:creationId xmlns:a16="http://schemas.microsoft.com/office/drawing/2014/main" id="{992AC07A-4118-61AD-5725-BDCED52D202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22297716" y="4980469"/>
              <a:ext cx="1152000" cy="1152000"/>
            </a:xfrm>
            <a:prstGeom prst="rect">
              <a:avLst/>
            </a:prstGeom>
            <a:ln w="19050">
              <a:solidFill>
                <a:srgbClr val="48773E"/>
              </a:solidFill>
            </a:ln>
          </p:spPr>
        </p:pic>
      </p:grpSp>
      <p:pic>
        <p:nvPicPr>
          <p:cNvPr id="98" name="Picture 97">
            <a:extLst>
              <a:ext uri="{FF2B5EF4-FFF2-40B4-BE49-F238E27FC236}">
                <a16:creationId xmlns:a16="http://schemas.microsoft.com/office/drawing/2014/main" id="{0720791B-0E9A-80F0-3373-71BE9714A3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5000"/>
                    </a14:imgEffect>
                  </a14:imgLayer>
                </a14:imgProps>
              </a:ext>
            </a:extLst>
          </a:blip>
          <a:srcRect l="46713" t="25132" r="45044" b="38076"/>
          <a:stretch>
            <a:fillRect/>
          </a:stretch>
        </p:blipFill>
        <p:spPr>
          <a:xfrm>
            <a:off x="764063" y="1598746"/>
            <a:ext cx="4442400" cy="6206400"/>
          </a:xfrm>
          <a:custGeom>
            <a:avLst/>
            <a:gdLst>
              <a:gd name="connsiteX0" fmla="*/ 0 w 4442400"/>
              <a:gd name="connsiteY0" fmla="*/ 0 h 6205829"/>
              <a:gd name="connsiteX1" fmla="*/ 4442400 w 4442400"/>
              <a:gd name="connsiteY1" fmla="*/ 0 h 6205829"/>
              <a:gd name="connsiteX2" fmla="*/ 4442400 w 4442400"/>
              <a:gd name="connsiteY2" fmla="*/ 6205829 h 6205829"/>
              <a:gd name="connsiteX3" fmla="*/ 0 w 4442400"/>
              <a:gd name="connsiteY3" fmla="*/ 6205829 h 6205829"/>
              <a:gd name="connsiteX4" fmla="*/ 0 w 4442400"/>
              <a:gd name="connsiteY4" fmla="*/ 0 h 6205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42400" h="6205829">
                <a:moveTo>
                  <a:pt x="0" y="0"/>
                </a:moveTo>
                <a:lnTo>
                  <a:pt x="4442400" y="0"/>
                </a:lnTo>
                <a:lnTo>
                  <a:pt x="4442400" y="6205829"/>
                </a:lnTo>
                <a:lnTo>
                  <a:pt x="0" y="6205829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00" name="AutoShape 2">
            <a:extLst>
              <a:ext uri="{FF2B5EF4-FFF2-40B4-BE49-F238E27FC236}">
                <a16:creationId xmlns:a16="http://schemas.microsoft.com/office/drawing/2014/main" id="{503EAEF2-9B5F-14B4-87BD-2A04BFE0391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832863" y="1432391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1" name="AutoShape 4">
            <a:extLst>
              <a:ext uri="{FF2B5EF4-FFF2-40B4-BE49-F238E27FC236}">
                <a16:creationId xmlns:a16="http://schemas.microsoft.com/office/drawing/2014/main" id="{5FEC77EB-2278-0ED3-2EA3-E75F257A96A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832863" y="1432391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" name="Picture 101">
            <a:extLst>
              <a:ext uri="{FF2B5EF4-FFF2-40B4-BE49-F238E27FC236}">
                <a16:creationId xmlns:a16="http://schemas.microsoft.com/office/drawing/2014/main" id="{F3DE61D7-618C-FE79-4503-7A80B9AB92D1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grayscl/>
          </a:blip>
          <a:srcRect t="40002" r="2973" b="4375"/>
          <a:stretch/>
        </p:blipFill>
        <p:spPr>
          <a:xfrm>
            <a:off x="5892803" y="16081298"/>
            <a:ext cx="20373975" cy="6207430"/>
          </a:xfrm>
          <a:prstGeom prst="rect">
            <a:avLst/>
          </a:prstGeom>
        </p:spPr>
      </p:pic>
      <p:sp>
        <p:nvSpPr>
          <p:cNvPr id="103" name="Rectangle 102">
            <a:extLst>
              <a:ext uri="{FF2B5EF4-FFF2-40B4-BE49-F238E27FC236}">
                <a16:creationId xmlns:a16="http://schemas.microsoft.com/office/drawing/2014/main" id="{FFE6BD3B-B0E7-4C41-6D72-B3223C7DF2DC}"/>
              </a:ext>
            </a:extLst>
          </p:cNvPr>
          <p:cNvSpPr/>
          <p:nvPr/>
        </p:nvSpPr>
        <p:spPr>
          <a:xfrm>
            <a:off x="5892803" y="16081298"/>
            <a:ext cx="20373975" cy="6206400"/>
          </a:xfrm>
          <a:prstGeom prst="rect">
            <a:avLst/>
          </a:prstGeom>
          <a:solidFill>
            <a:srgbClr val="000000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9C1DE25A-3DC8-66C8-A210-87512B0B4EC6}"/>
              </a:ext>
            </a:extLst>
          </p:cNvPr>
          <p:cNvSpPr txBox="1"/>
          <p:nvPr/>
        </p:nvSpPr>
        <p:spPr>
          <a:xfrm>
            <a:off x="6536322" y="19448647"/>
            <a:ext cx="6240395" cy="261610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圆周 之暗</a:t>
            </a:r>
            <a:endParaRPr lang="en-US" altLang="zh-CN" sz="5400" b="1" dirty="0">
              <a:solidFill>
                <a:schemeClr val="bg1"/>
              </a:solidFill>
              <a:latin typeface="Hiragino Mincho Pro W3" charset="-128"/>
              <a:ea typeface="Hiragino Mincho Pro W3" charset="-128"/>
            </a:endParaRPr>
          </a:p>
          <a:p>
            <a:r>
              <a:rPr lang="zh-CN" altLang="en-US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与之俱增</a:t>
            </a:r>
            <a:endParaRPr lang="en-US" altLang="zh-CN" sz="5400" b="1" dirty="0">
              <a:solidFill>
                <a:schemeClr val="bg1"/>
              </a:solidFill>
              <a:latin typeface="Hiragino Mincho Pro W3" charset="-128"/>
              <a:ea typeface="Hiragino Mincho Pro W3" charset="-128"/>
            </a:endParaRPr>
          </a:p>
          <a:p>
            <a:endParaRPr lang="en-IE" sz="2800" dirty="0">
              <a:solidFill>
                <a:schemeClr val="bg1"/>
              </a:solidFill>
              <a:latin typeface="+mj-lt"/>
            </a:endParaRPr>
          </a:p>
          <a:p>
            <a:r>
              <a:rPr lang="en-IE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——</a:t>
            </a:r>
            <a:r>
              <a:rPr lang="zh-CN" alt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zh-CN" altLang="en-US" sz="28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爱因斯坦</a:t>
            </a:r>
            <a:r>
              <a:rPr lang="en-IE" sz="28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 (ETH</a:t>
            </a:r>
            <a:r>
              <a:rPr lang="zh-CN" altLang="en-US" sz="28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校友</a:t>
            </a:r>
            <a:r>
              <a:rPr lang="en-IE" sz="28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)</a:t>
            </a:r>
            <a:endParaRPr lang="en-US" sz="5400" b="1" dirty="0">
              <a:solidFill>
                <a:schemeClr val="bg1"/>
              </a:solidFill>
              <a:latin typeface="Hiragino Mincho Pro W3" charset="-128"/>
              <a:ea typeface="Hiragino Mincho Pro W3" charset="-128"/>
            </a:endParaRP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F1F926BA-8005-99DA-3513-614F1ACD159C}"/>
              </a:ext>
            </a:extLst>
          </p:cNvPr>
          <p:cNvSpPr/>
          <p:nvPr/>
        </p:nvSpPr>
        <p:spPr>
          <a:xfrm>
            <a:off x="6628405" y="19308890"/>
            <a:ext cx="3096000" cy="90000"/>
          </a:xfrm>
          <a:prstGeom prst="rect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280FFAC5-10E8-7E59-1989-7CDBB54729BD}"/>
              </a:ext>
            </a:extLst>
          </p:cNvPr>
          <p:cNvSpPr txBox="1"/>
          <p:nvPr/>
        </p:nvSpPr>
        <p:spPr>
          <a:xfrm>
            <a:off x="6555373" y="17395976"/>
            <a:ext cx="7148012" cy="175432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IE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知识</a:t>
            </a:r>
            <a:r>
              <a:rPr lang="zh-CN" altLang="en-US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 之圆</a:t>
            </a:r>
            <a:endParaRPr lang="en-IE" altLang="zh-CN" sz="5400" b="1" dirty="0">
              <a:solidFill>
                <a:schemeClr val="bg1"/>
              </a:solidFill>
              <a:latin typeface="Hiragino Mincho Pro W3" charset="-128"/>
              <a:ea typeface="Hiragino Mincho Pro W3" charset="-128"/>
            </a:endParaRPr>
          </a:p>
          <a:p>
            <a:r>
              <a:rPr lang="zh-CN" altLang="en-US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扩大时</a:t>
            </a:r>
            <a:endParaRPr lang="en-US" sz="5400" b="1" dirty="0">
              <a:solidFill>
                <a:schemeClr val="bg1"/>
              </a:solidFill>
              <a:latin typeface="Hiragino Mincho Pro W3" charset="-128"/>
              <a:ea typeface="Hiragino Mincho Pro W3" charset="-128"/>
            </a:endParaRPr>
          </a:p>
        </p:txBody>
      </p:sp>
      <p:pic>
        <p:nvPicPr>
          <p:cNvPr id="107" name="Picture 106">
            <a:extLst>
              <a:ext uri="{FF2B5EF4-FFF2-40B4-BE49-F238E27FC236}">
                <a16:creationId xmlns:a16="http://schemas.microsoft.com/office/drawing/2014/main" id="{FF7E15CB-8E25-2187-E790-5DFC304136A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919906" y="21343028"/>
            <a:ext cx="3646039" cy="561803"/>
          </a:xfrm>
          <a:prstGeom prst="rect">
            <a:avLst/>
          </a:prstGeom>
        </p:spPr>
      </p:pic>
      <p:pic>
        <p:nvPicPr>
          <p:cNvPr id="108" name="Picture 107">
            <a:extLst>
              <a:ext uri="{FF2B5EF4-FFF2-40B4-BE49-F238E27FC236}">
                <a16:creationId xmlns:a16="http://schemas.microsoft.com/office/drawing/2014/main" id="{3457461E-F42A-5AD8-FD2D-77E359552EC6}"/>
              </a:ext>
            </a:extLst>
          </p:cNvPr>
          <p:cNvPicPr>
            <a:picLocks/>
          </p:cNvPicPr>
          <p:nvPr/>
        </p:nvPicPr>
        <p:blipFill rotWithShape="1">
          <a:blip r:embed="rId16">
            <a:grayscl/>
          </a:blip>
          <a:srcRect t="43824" r="83158" b="14920"/>
          <a:stretch/>
        </p:blipFill>
        <p:spPr>
          <a:xfrm>
            <a:off x="764063" y="16071080"/>
            <a:ext cx="4442400" cy="6206400"/>
          </a:xfrm>
          <a:prstGeom prst="rect">
            <a:avLst/>
          </a:prstGeom>
        </p:spPr>
      </p:pic>
      <p:sp>
        <p:nvSpPr>
          <p:cNvPr id="109" name="Rectangle 108">
            <a:extLst>
              <a:ext uri="{FF2B5EF4-FFF2-40B4-BE49-F238E27FC236}">
                <a16:creationId xmlns:a16="http://schemas.microsoft.com/office/drawing/2014/main" id="{8B06A316-2029-AEFC-6B1E-83F85AD5A721}"/>
              </a:ext>
            </a:extLst>
          </p:cNvPr>
          <p:cNvSpPr/>
          <p:nvPr/>
        </p:nvSpPr>
        <p:spPr>
          <a:xfrm>
            <a:off x="757354" y="16078280"/>
            <a:ext cx="4455818" cy="6199200"/>
          </a:xfrm>
          <a:prstGeom prst="rect">
            <a:avLst/>
          </a:prstGeom>
          <a:solidFill>
            <a:srgbClr val="000000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0" name="Picture 109">
            <a:extLst>
              <a:ext uri="{FF2B5EF4-FFF2-40B4-BE49-F238E27FC236}">
                <a16:creationId xmlns:a16="http://schemas.microsoft.com/office/drawing/2014/main" id="{301A093E-1472-086D-10AD-D804E6BE1AEC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l="24032" r="11347" b="17467"/>
          <a:stretch/>
        </p:blipFill>
        <p:spPr>
          <a:xfrm>
            <a:off x="761685" y="16647681"/>
            <a:ext cx="4447156" cy="5629799"/>
          </a:xfrm>
          <a:prstGeom prst="rect">
            <a:avLst/>
          </a:prstGeom>
        </p:spPr>
      </p:pic>
      <p:sp>
        <p:nvSpPr>
          <p:cNvPr id="111" name="AutoShape 10">
            <a:extLst>
              <a:ext uri="{FF2B5EF4-FFF2-40B4-BE49-F238E27FC236}">
                <a16:creationId xmlns:a16="http://schemas.microsoft.com/office/drawing/2014/main" id="{EBD2A6AB-E32C-B861-AD31-820E4A95BB8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832863" y="1432391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12" name="Picture 111">
            <a:extLst>
              <a:ext uri="{FF2B5EF4-FFF2-40B4-BE49-F238E27FC236}">
                <a16:creationId xmlns:a16="http://schemas.microsoft.com/office/drawing/2014/main" id="{B38A1929-F29C-B8C0-F54E-419D15E77E24}"/>
              </a:ext>
            </a:extLst>
          </p:cNvPr>
          <p:cNvPicPr>
            <a:picLocks/>
          </p:cNvPicPr>
          <p:nvPr/>
        </p:nvPicPr>
        <p:blipFill rotWithShape="1">
          <a:blip r:embed="rId18">
            <a:grayscl/>
          </a:blip>
          <a:srcRect l="18262" t="22249" b="40498"/>
          <a:stretch/>
        </p:blipFill>
        <p:spPr>
          <a:xfrm>
            <a:off x="5892798" y="22918933"/>
            <a:ext cx="20372400" cy="6210000"/>
          </a:xfrm>
          <a:prstGeom prst="rect">
            <a:avLst/>
          </a:prstGeom>
        </p:spPr>
      </p:pic>
      <p:pic>
        <p:nvPicPr>
          <p:cNvPr id="113" name="Picture 112">
            <a:extLst>
              <a:ext uri="{FF2B5EF4-FFF2-40B4-BE49-F238E27FC236}">
                <a16:creationId xmlns:a16="http://schemas.microsoft.com/office/drawing/2014/main" id="{F098103A-05F8-6C13-ABF4-938F992920D2}"/>
              </a:ext>
            </a:extLst>
          </p:cNvPr>
          <p:cNvPicPr>
            <a:picLocks/>
          </p:cNvPicPr>
          <p:nvPr/>
        </p:nvPicPr>
        <p:blipFill rotWithShape="1">
          <a:blip r:embed="rId18">
            <a:grayscl/>
          </a:blip>
          <a:srcRect t="22249" r="82332" b="40498"/>
          <a:stretch/>
        </p:blipFill>
        <p:spPr>
          <a:xfrm>
            <a:off x="764063" y="22919820"/>
            <a:ext cx="4442400" cy="6206400"/>
          </a:xfrm>
          <a:prstGeom prst="rect">
            <a:avLst/>
          </a:prstGeom>
        </p:spPr>
      </p:pic>
      <p:sp>
        <p:nvSpPr>
          <p:cNvPr id="114" name="Rectangle 113">
            <a:extLst>
              <a:ext uri="{FF2B5EF4-FFF2-40B4-BE49-F238E27FC236}">
                <a16:creationId xmlns:a16="http://schemas.microsoft.com/office/drawing/2014/main" id="{A8F38695-0158-1545-5F08-CC15A9DE002E}"/>
              </a:ext>
            </a:extLst>
          </p:cNvPr>
          <p:cNvSpPr/>
          <p:nvPr/>
        </p:nvSpPr>
        <p:spPr>
          <a:xfrm>
            <a:off x="5892982" y="22910384"/>
            <a:ext cx="20373975" cy="6206400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EFEEE514-B99E-2058-3DAD-E9BE512F8316}"/>
              </a:ext>
            </a:extLst>
          </p:cNvPr>
          <p:cNvSpPr/>
          <p:nvPr/>
        </p:nvSpPr>
        <p:spPr>
          <a:xfrm>
            <a:off x="756863" y="22927020"/>
            <a:ext cx="4456800" cy="6199200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6" name="Picture 115">
            <a:extLst>
              <a:ext uri="{FF2B5EF4-FFF2-40B4-BE49-F238E27FC236}">
                <a16:creationId xmlns:a16="http://schemas.microsoft.com/office/drawing/2014/main" id="{09314B0D-0F67-0F20-1399-A2DB6C7B6D86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l="24032" r="11347" b="17467"/>
          <a:stretch/>
        </p:blipFill>
        <p:spPr>
          <a:xfrm>
            <a:off x="761685" y="23496421"/>
            <a:ext cx="4447156" cy="5629799"/>
          </a:xfrm>
          <a:prstGeom prst="rect">
            <a:avLst/>
          </a:prstGeom>
        </p:spPr>
      </p:pic>
      <p:sp>
        <p:nvSpPr>
          <p:cNvPr id="117" name="TextBox 116">
            <a:extLst>
              <a:ext uri="{FF2B5EF4-FFF2-40B4-BE49-F238E27FC236}">
                <a16:creationId xmlns:a16="http://schemas.microsoft.com/office/drawing/2014/main" id="{884618E3-A6C9-B02A-7693-19470E86A2DA}"/>
              </a:ext>
            </a:extLst>
          </p:cNvPr>
          <p:cNvSpPr txBox="1"/>
          <p:nvPr/>
        </p:nvSpPr>
        <p:spPr>
          <a:xfrm>
            <a:off x="6555373" y="26222249"/>
            <a:ext cx="7727697" cy="261610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如今却</a:t>
            </a:r>
            <a:endParaRPr lang="en-IE" altLang="zh-CN" sz="5400" b="1" dirty="0">
              <a:solidFill>
                <a:schemeClr val="bg1"/>
              </a:solidFill>
              <a:latin typeface="Hiragino Mincho Pro W3" charset="-128"/>
              <a:ea typeface="Hiragino Mincho Pro W3" charset="-128"/>
            </a:endParaRPr>
          </a:p>
          <a:p>
            <a:r>
              <a:rPr lang="zh-CN" altLang="en-US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四海为家</a:t>
            </a:r>
            <a:endParaRPr lang="en-IE" altLang="zh-CN" sz="5400" b="1" dirty="0">
              <a:solidFill>
                <a:schemeClr val="bg1"/>
              </a:solidFill>
              <a:latin typeface="Hiragino Mincho Pro W3" charset="-128"/>
              <a:ea typeface="Hiragino Mincho Pro W3" charset="-128"/>
            </a:endParaRPr>
          </a:p>
          <a:p>
            <a:endParaRPr lang="en-IE" sz="2800" dirty="0">
              <a:solidFill>
                <a:schemeClr val="bg1"/>
              </a:solidFill>
              <a:latin typeface="+mj-lt"/>
            </a:endParaRPr>
          </a:p>
          <a:p>
            <a:r>
              <a:rPr lang="en-IE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——</a:t>
            </a:r>
            <a:r>
              <a:rPr lang="zh-CN" alt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zh-CN" altLang="en-US" sz="28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许巍</a:t>
            </a:r>
            <a:r>
              <a:rPr lang="en-US" altLang="zh-CN" sz="28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《</a:t>
            </a:r>
            <a:r>
              <a:rPr lang="zh-CN" altLang="en-US" sz="28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曾经的你</a:t>
            </a:r>
            <a:r>
              <a:rPr lang="en-US" altLang="zh-CN" sz="28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》</a:t>
            </a:r>
            <a:endParaRPr lang="en-US" sz="5400" b="1" dirty="0">
              <a:solidFill>
                <a:schemeClr val="bg1"/>
              </a:solidFill>
              <a:latin typeface="Hiragino Mincho Pro W3" charset="-128"/>
              <a:ea typeface="Hiragino Mincho Pro W3" charset="-128"/>
            </a:endParaRP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01CC0B08-DF13-88BB-FC51-A89292A2C754}"/>
              </a:ext>
            </a:extLst>
          </p:cNvPr>
          <p:cNvSpPr/>
          <p:nvPr/>
        </p:nvSpPr>
        <p:spPr>
          <a:xfrm>
            <a:off x="6647456" y="26082492"/>
            <a:ext cx="2304000" cy="94568"/>
          </a:xfrm>
          <a:prstGeom prst="rect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16E6F207-F7C9-B132-FD0C-585DA9124626}"/>
              </a:ext>
            </a:extLst>
          </p:cNvPr>
          <p:cNvSpPr txBox="1"/>
          <p:nvPr/>
        </p:nvSpPr>
        <p:spPr>
          <a:xfrm>
            <a:off x="6574424" y="24169578"/>
            <a:ext cx="7148012" cy="175432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IE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曾梦想</a:t>
            </a:r>
            <a:r>
              <a:rPr lang="zh-CN" altLang="en-US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 </a:t>
            </a:r>
            <a:r>
              <a:rPr lang="zh-CN" altLang="en-IE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仗剑</a:t>
            </a:r>
            <a:endParaRPr lang="en-IE" altLang="zh-CN" sz="5400" b="1" dirty="0">
              <a:solidFill>
                <a:schemeClr val="bg1"/>
              </a:solidFill>
              <a:latin typeface="Hiragino Mincho Pro W3" charset="-128"/>
              <a:ea typeface="Hiragino Mincho Pro W3" charset="-128"/>
            </a:endParaRPr>
          </a:p>
          <a:p>
            <a:r>
              <a:rPr lang="zh-CN" altLang="en-US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走天涯</a:t>
            </a:r>
            <a:endParaRPr lang="en-US" sz="5400" b="1" dirty="0">
              <a:solidFill>
                <a:schemeClr val="bg1"/>
              </a:solidFill>
              <a:latin typeface="Hiragino Mincho Pro W3" charset="-128"/>
              <a:ea typeface="Hiragino Mincho Pro W3" charset="-128"/>
            </a:endParaRPr>
          </a:p>
        </p:txBody>
      </p:sp>
      <p:pic>
        <p:nvPicPr>
          <p:cNvPr id="120" name="Picture 119">
            <a:extLst>
              <a:ext uri="{FF2B5EF4-FFF2-40B4-BE49-F238E27FC236}">
                <a16:creationId xmlns:a16="http://schemas.microsoft.com/office/drawing/2014/main" id="{BDDFBD3F-3534-7565-A85B-8479AC003517}"/>
              </a:ext>
            </a:extLst>
          </p:cNvPr>
          <p:cNvPicPr>
            <a:picLocks noChangeAspect="1"/>
          </p:cNvPicPr>
          <p:nvPr/>
        </p:nvPicPr>
        <p:blipFill>
          <a:blip r:embed="rId19">
            <a:biLevel thresh="25000"/>
          </a:blip>
          <a:stretch>
            <a:fillRect/>
          </a:stretch>
        </p:blipFill>
        <p:spPr>
          <a:xfrm>
            <a:off x="24079002" y="23534579"/>
            <a:ext cx="1444034" cy="1160462"/>
          </a:xfrm>
          <a:prstGeom prst="rect">
            <a:avLst/>
          </a:prstGeom>
        </p:spPr>
      </p:pic>
      <p:pic>
        <p:nvPicPr>
          <p:cNvPr id="121" name="Picture 120">
            <a:extLst>
              <a:ext uri="{FF2B5EF4-FFF2-40B4-BE49-F238E27FC236}">
                <a16:creationId xmlns:a16="http://schemas.microsoft.com/office/drawing/2014/main" id="{04B09B60-89AF-FC1C-DD4E-46C0C255E8AB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l="24032" r="11347" b="17467"/>
          <a:stretch/>
        </p:blipFill>
        <p:spPr>
          <a:xfrm>
            <a:off x="761685" y="2175347"/>
            <a:ext cx="4447156" cy="5629799"/>
          </a:xfrm>
          <a:prstGeom prst="rect">
            <a:avLst/>
          </a:prstGeom>
        </p:spPr>
      </p:pic>
      <p:pic>
        <p:nvPicPr>
          <p:cNvPr id="122" name="Picture 18">
            <a:extLst>
              <a:ext uri="{FF2B5EF4-FFF2-40B4-BE49-F238E27FC236}">
                <a16:creationId xmlns:a16="http://schemas.microsoft.com/office/drawing/2014/main" id="{B4F47B8D-0CE9-4128-0077-360D9761A3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13" t="25574" r="24112" b="6816"/>
          <a:stretch/>
        </p:blipFill>
        <p:spPr bwMode="auto">
          <a:xfrm>
            <a:off x="-8405856" y="8517864"/>
            <a:ext cx="4552355" cy="5389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" name="Picture 122">
            <a:extLst>
              <a:ext uri="{FF2B5EF4-FFF2-40B4-BE49-F238E27FC236}">
                <a16:creationId xmlns:a16="http://schemas.microsoft.com/office/drawing/2014/main" id="{ECB0A430-6FA8-29DA-CA14-B335BBC3101A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l="24032" r="11347" b="17467"/>
          <a:stretch/>
        </p:blipFill>
        <p:spPr>
          <a:xfrm>
            <a:off x="761685" y="8998918"/>
            <a:ext cx="4447156" cy="5629799"/>
          </a:xfrm>
          <a:prstGeom prst="rect">
            <a:avLst/>
          </a:prstGeom>
        </p:spPr>
      </p:pic>
      <p:pic>
        <p:nvPicPr>
          <p:cNvPr id="142" name="Picture 141">
            <a:extLst>
              <a:ext uri="{FF2B5EF4-FFF2-40B4-BE49-F238E27FC236}">
                <a16:creationId xmlns:a16="http://schemas.microsoft.com/office/drawing/2014/main" id="{AD49989F-1F1B-A4C5-5E7D-69AB33C202AD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biLevel thresh="25000"/>
          </a:blip>
          <a:srcRect l="23396" t="16364" r="21180" b="12330"/>
          <a:stretch/>
        </p:blipFill>
        <p:spPr>
          <a:xfrm>
            <a:off x="24258468" y="5833818"/>
            <a:ext cx="1438234" cy="1486971"/>
          </a:xfrm>
          <a:prstGeom prst="rect">
            <a:avLst/>
          </a:prstGeom>
        </p:spPr>
      </p:pic>
      <p:pic>
        <p:nvPicPr>
          <p:cNvPr id="150" name="Picture 149">
            <a:extLst>
              <a:ext uri="{FF2B5EF4-FFF2-40B4-BE49-F238E27FC236}">
                <a16:creationId xmlns:a16="http://schemas.microsoft.com/office/drawing/2014/main" id="{1130D5EC-4AD5-3C54-6E26-EF8E379AB4B1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biLevel thresh="25000"/>
            <a:alphaModFix amt="50000"/>
          </a:blip>
          <a:srcRect l="5310" t="33430" r="80866" b="7749"/>
          <a:stretch/>
        </p:blipFill>
        <p:spPr>
          <a:xfrm>
            <a:off x="14225672" y="13391674"/>
            <a:ext cx="991869" cy="1026367"/>
          </a:xfrm>
          <a:prstGeom prst="rect">
            <a:avLst/>
          </a:prstGeom>
        </p:spPr>
      </p:pic>
      <p:pic>
        <p:nvPicPr>
          <p:cNvPr id="151" name="Picture 150">
            <a:extLst>
              <a:ext uri="{FF2B5EF4-FFF2-40B4-BE49-F238E27FC236}">
                <a16:creationId xmlns:a16="http://schemas.microsoft.com/office/drawing/2014/main" id="{9C49D395-412D-DEB2-4888-821F28C8E62A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biLevel thresh="25000"/>
            <a:alphaModFix amt="50000"/>
          </a:blip>
          <a:srcRect l="29833" t="33430" r="55090" b="7749"/>
          <a:stretch/>
        </p:blipFill>
        <p:spPr>
          <a:xfrm>
            <a:off x="17068465" y="13364545"/>
            <a:ext cx="1082534" cy="1027163"/>
          </a:xfrm>
          <a:prstGeom prst="rect">
            <a:avLst/>
          </a:prstGeom>
        </p:spPr>
      </p:pic>
      <p:pic>
        <p:nvPicPr>
          <p:cNvPr id="152" name="Picture 151">
            <a:extLst>
              <a:ext uri="{FF2B5EF4-FFF2-40B4-BE49-F238E27FC236}">
                <a16:creationId xmlns:a16="http://schemas.microsoft.com/office/drawing/2014/main" id="{8E023430-766B-109C-D79F-53E6B360D472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biLevel thresh="25000"/>
            <a:alphaModFix amt="50000"/>
          </a:blip>
          <a:srcRect l="54045" t="33430" r="27778" b="7749"/>
          <a:stretch/>
        </p:blipFill>
        <p:spPr>
          <a:xfrm>
            <a:off x="20147769" y="13371925"/>
            <a:ext cx="1209660" cy="951990"/>
          </a:xfrm>
          <a:prstGeom prst="rect">
            <a:avLst/>
          </a:prstGeom>
        </p:spPr>
      </p:pic>
      <p:pic>
        <p:nvPicPr>
          <p:cNvPr id="153" name="Picture 152">
            <a:extLst>
              <a:ext uri="{FF2B5EF4-FFF2-40B4-BE49-F238E27FC236}">
                <a16:creationId xmlns:a16="http://schemas.microsoft.com/office/drawing/2014/main" id="{BCD55A92-1F53-EED6-3A8A-DB132EDE5810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biLevel thresh="25000"/>
            <a:alphaModFix amt="50000"/>
          </a:blip>
          <a:srcRect l="78244" t="33430" r="1158" b="7749"/>
          <a:stretch/>
        </p:blipFill>
        <p:spPr>
          <a:xfrm>
            <a:off x="24732350" y="13277477"/>
            <a:ext cx="1483704" cy="1030398"/>
          </a:xfrm>
          <a:prstGeom prst="rect">
            <a:avLst/>
          </a:prstGeom>
        </p:spPr>
      </p:pic>
      <p:pic>
        <p:nvPicPr>
          <p:cNvPr id="177" name="Picture 176">
            <a:extLst>
              <a:ext uri="{FF2B5EF4-FFF2-40B4-BE49-F238E27FC236}">
                <a16:creationId xmlns:a16="http://schemas.microsoft.com/office/drawing/2014/main" id="{E59816BD-F7DF-A31B-B67D-486988268ECB}"/>
              </a:ext>
            </a:extLst>
          </p:cNvPr>
          <p:cNvPicPr>
            <a:picLocks noChangeAspect="1"/>
          </p:cNvPicPr>
          <p:nvPr/>
        </p:nvPicPr>
        <p:blipFill rotWithShape="1">
          <a:blip r:embed="rId22">
            <a:alphaModFix amt="50000"/>
          </a:blip>
          <a:srcRect t="54064"/>
          <a:stretch/>
        </p:blipFill>
        <p:spPr>
          <a:xfrm>
            <a:off x="11929251" y="13448093"/>
            <a:ext cx="1900787" cy="765098"/>
          </a:xfrm>
          <a:prstGeom prst="rect">
            <a:avLst/>
          </a:prstGeom>
        </p:spPr>
      </p:pic>
      <p:sp>
        <p:nvSpPr>
          <p:cNvPr id="179" name="TextBox 178">
            <a:extLst>
              <a:ext uri="{FF2B5EF4-FFF2-40B4-BE49-F238E27FC236}">
                <a16:creationId xmlns:a16="http://schemas.microsoft.com/office/drawing/2014/main" id="{63A8D826-C699-F9D2-B8BC-7C63AA2882F0}"/>
              </a:ext>
            </a:extLst>
          </p:cNvPr>
          <p:cNvSpPr txBox="1"/>
          <p:nvPr/>
        </p:nvSpPr>
        <p:spPr>
          <a:xfrm>
            <a:off x="6498091" y="11795827"/>
            <a:ext cx="4906730" cy="258532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IE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  <a:cs typeface="Hiragino Mincho Pro W3" charset="-128"/>
              </a:rPr>
              <a:t>新</a:t>
            </a:r>
            <a:r>
              <a:rPr lang="zh-CN" altLang="en-US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  <a:cs typeface="Hiragino Mincho Pro W3" charset="-128"/>
              </a:rPr>
              <a:t> </a:t>
            </a:r>
            <a:r>
              <a:rPr lang="zh-CN" altLang="en-IE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  <a:cs typeface="Hiragino Mincho Pro W3" charset="-128"/>
              </a:rPr>
              <a:t>交通</a:t>
            </a:r>
            <a:endParaRPr lang="en-IE" altLang="zh-CN" sz="5400" b="1" dirty="0">
              <a:solidFill>
                <a:schemeClr val="bg1"/>
              </a:solidFill>
              <a:latin typeface="Hiragino Mincho Pro W3" charset="-128"/>
              <a:ea typeface="Hiragino Mincho Pro W3" charset="-128"/>
              <a:cs typeface="Hiragino Mincho Pro W3" charset="-128"/>
            </a:endParaRPr>
          </a:p>
          <a:p>
            <a:r>
              <a:rPr lang="en-IE" sz="5400" b="1" i="0" dirty="0" err="1">
                <a:solidFill>
                  <a:schemeClr val="bg1"/>
                </a:solidFill>
                <a:effectLst/>
                <a:latin typeface="Hiragino Mincho Pro W3" charset="-128"/>
                <a:ea typeface="Hiragino Mincho Pro W3" charset="-128"/>
              </a:rPr>
              <a:t>低碳</a:t>
            </a:r>
            <a:r>
              <a:rPr lang="zh-CN" altLang="en-US" sz="5400" b="1" i="0" dirty="0">
                <a:solidFill>
                  <a:schemeClr val="bg1"/>
                </a:solidFill>
                <a:effectLst/>
                <a:latin typeface="Hiragino Mincho Pro W3" charset="-128"/>
                <a:ea typeface="Hiragino Mincho Pro W3" charset="-128"/>
              </a:rPr>
              <a:t> </a:t>
            </a:r>
            <a:r>
              <a:rPr lang="en-IE" sz="5400" b="1" i="0" dirty="0" err="1">
                <a:solidFill>
                  <a:schemeClr val="bg1"/>
                </a:solidFill>
                <a:effectLst/>
                <a:latin typeface="Hiragino Mincho Pro W3" charset="-128"/>
                <a:ea typeface="Hiragino Mincho Pro W3" charset="-128"/>
              </a:rPr>
              <a:t>智慧</a:t>
            </a:r>
            <a:r>
              <a:rPr lang="zh-CN" altLang="en-US" sz="5400" b="1" i="0" dirty="0">
                <a:solidFill>
                  <a:schemeClr val="bg1"/>
                </a:solidFill>
                <a:effectLst/>
                <a:latin typeface="Hiragino Mincho Pro W3" charset="-128"/>
                <a:ea typeface="Hiragino Mincho Pro W3" charset="-128"/>
              </a:rPr>
              <a:t> 共享</a:t>
            </a:r>
            <a:r>
              <a:rPr lang="en-DE" sz="5400" b="0" i="0">
                <a:solidFill>
                  <a:schemeClr val="bg1"/>
                </a:solidFill>
                <a:effectLst/>
                <a:latin typeface="+mj-lt"/>
              </a:rPr>
              <a:t>♾️</a:t>
            </a:r>
            <a:endParaRPr lang="en-US" sz="54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81" name="Picture 180">
            <a:extLst>
              <a:ext uri="{FF2B5EF4-FFF2-40B4-BE49-F238E27FC236}">
                <a16:creationId xmlns:a16="http://schemas.microsoft.com/office/drawing/2014/main" id="{920E9C60-74C6-373B-219B-37EB993DB2E0}"/>
              </a:ext>
            </a:extLst>
          </p:cNvPr>
          <p:cNvPicPr>
            <a:picLocks noChangeAspect="1"/>
          </p:cNvPicPr>
          <p:nvPr/>
        </p:nvPicPr>
        <p:blipFill>
          <a:blip r:embed="rId23">
            <a:alphaModFix amt="50000"/>
          </a:blip>
          <a:stretch>
            <a:fillRect/>
          </a:stretch>
        </p:blipFill>
        <p:spPr>
          <a:xfrm>
            <a:off x="13506264" y="13093899"/>
            <a:ext cx="1310776" cy="1422331"/>
          </a:xfrm>
          <a:prstGeom prst="rect">
            <a:avLst/>
          </a:prstGeom>
        </p:spPr>
      </p:pic>
      <p:pic>
        <p:nvPicPr>
          <p:cNvPr id="182" name="Picture 181">
            <a:extLst>
              <a:ext uri="{FF2B5EF4-FFF2-40B4-BE49-F238E27FC236}">
                <a16:creationId xmlns:a16="http://schemas.microsoft.com/office/drawing/2014/main" id="{225075F4-FA28-295A-2AE9-2B7767CE613F}"/>
              </a:ext>
            </a:extLst>
          </p:cNvPr>
          <p:cNvPicPr>
            <a:picLocks noChangeAspect="1"/>
          </p:cNvPicPr>
          <p:nvPr/>
        </p:nvPicPr>
        <p:blipFill>
          <a:blip r:embed="rId24">
            <a:alphaModFix amt="50000"/>
          </a:blip>
          <a:stretch>
            <a:fillRect/>
          </a:stretch>
        </p:blipFill>
        <p:spPr>
          <a:xfrm>
            <a:off x="16524994" y="13109941"/>
            <a:ext cx="1193800" cy="1308100"/>
          </a:xfrm>
          <a:prstGeom prst="rect">
            <a:avLst/>
          </a:prstGeom>
        </p:spPr>
      </p:pic>
      <p:pic>
        <p:nvPicPr>
          <p:cNvPr id="183" name="Picture 182">
            <a:extLst>
              <a:ext uri="{FF2B5EF4-FFF2-40B4-BE49-F238E27FC236}">
                <a16:creationId xmlns:a16="http://schemas.microsoft.com/office/drawing/2014/main" id="{8971595E-879A-FA81-7083-22EAFD6CF1D5}"/>
              </a:ext>
            </a:extLst>
          </p:cNvPr>
          <p:cNvPicPr>
            <a:picLocks noChangeAspect="1"/>
          </p:cNvPicPr>
          <p:nvPr/>
        </p:nvPicPr>
        <p:blipFill>
          <a:blip r:embed="rId25">
            <a:alphaModFix amt="50000"/>
          </a:blip>
          <a:stretch>
            <a:fillRect/>
          </a:stretch>
        </p:blipFill>
        <p:spPr>
          <a:xfrm>
            <a:off x="19450190" y="13109941"/>
            <a:ext cx="1231900" cy="1308100"/>
          </a:xfrm>
          <a:prstGeom prst="rect">
            <a:avLst/>
          </a:prstGeom>
        </p:spPr>
      </p:pic>
      <p:pic>
        <p:nvPicPr>
          <p:cNvPr id="184" name="Picture 183">
            <a:extLst>
              <a:ext uri="{FF2B5EF4-FFF2-40B4-BE49-F238E27FC236}">
                <a16:creationId xmlns:a16="http://schemas.microsoft.com/office/drawing/2014/main" id="{5EB17557-3314-851C-6871-3B0B925FBE42}"/>
              </a:ext>
            </a:extLst>
          </p:cNvPr>
          <p:cNvPicPr>
            <a:picLocks noChangeAspect="1"/>
          </p:cNvPicPr>
          <p:nvPr/>
        </p:nvPicPr>
        <p:blipFill>
          <a:blip r:embed="rId26">
            <a:alphaModFix amt="50000"/>
          </a:blip>
          <a:stretch>
            <a:fillRect/>
          </a:stretch>
        </p:blipFill>
        <p:spPr>
          <a:xfrm>
            <a:off x="23895389" y="13109941"/>
            <a:ext cx="123190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44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9BDC0BF6-BB78-B583-78A8-077B347CA7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697"/>
          <a:stretch/>
        </p:blipFill>
        <p:spPr bwMode="auto">
          <a:xfrm>
            <a:off x="5918200" y="9696450"/>
            <a:ext cx="5568950" cy="1686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59554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81</TotalTime>
  <Words>72</Words>
  <Application>Microsoft Macintosh PowerPoint</Application>
  <PresentationFormat>Custom</PresentationFormat>
  <Paragraphs>28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7" baseType="lpstr">
      <vt:lpstr>Hiragino Mincho Pro W3</vt:lpstr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Hong Xu</dc:creator>
  <cp:lastModifiedBy>Hong Xu</cp:lastModifiedBy>
  <cp:revision>1</cp:revision>
  <dcterms:created xsi:type="dcterms:W3CDTF">2024-06-18T16:04:16Z</dcterms:created>
  <dcterms:modified xsi:type="dcterms:W3CDTF">2024-06-18T17:25:30Z</dcterms:modified>
</cp:coreProperties>
</file>